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Lst>
  <p:sldSz cy="5143500" cx="9144000"/>
  <p:notesSz cx="6858000" cy="9144000"/>
  <p:embeddedFontLst>
    <p:embeddedFont>
      <p:font typeface="Helvetica Neue"/>
      <p:regular r:id="rId50"/>
      <p:bold r:id="rId51"/>
      <p:italic r:id="rId52"/>
      <p:boldItalic r:id="rId53"/>
    </p:embeddedFont>
    <p:embeddedFont>
      <p:font typeface="Spectral"/>
      <p:regular r:id="rId54"/>
      <p:bold r:id="rId55"/>
      <p:italic r:id="rId56"/>
      <p:boldItalic r:id="rId57"/>
    </p:embeddedFont>
    <p:embeddedFont>
      <p:font typeface="Helvetica Neue Light"/>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1" Type="http://schemas.openxmlformats.org/officeDocument/2006/relationships/font" Target="fonts/HelveticaNeueLight-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HelveticaNeueLight-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HelveticaNeue-bold.fntdata"/><Relationship Id="rId50" Type="http://schemas.openxmlformats.org/officeDocument/2006/relationships/font" Target="fonts/HelveticaNeue-regular.fntdata"/><Relationship Id="rId53" Type="http://schemas.openxmlformats.org/officeDocument/2006/relationships/font" Target="fonts/HelveticaNeue-boldItalic.fntdata"/><Relationship Id="rId52" Type="http://schemas.openxmlformats.org/officeDocument/2006/relationships/font" Target="fonts/HelveticaNeue-italic.fntdata"/><Relationship Id="rId11" Type="http://schemas.openxmlformats.org/officeDocument/2006/relationships/slide" Target="slides/slide6.xml"/><Relationship Id="rId55" Type="http://schemas.openxmlformats.org/officeDocument/2006/relationships/font" Target="fonts/Spectral-bold.fntdata"/><Relationship Id="rId10" Type="http://schemas.openxmlformats.org/officeDocument/2006/relationships/slide" Target="slides/slide5.xml"/><Relationship Id="rId54" Type="http://schemas.openxmlformats.org/officeDocument/2006/relationships/font" Target="fonts/Spectral-regular.fntdata"/><Relationship Id="rId13" Type="http://schemas.openxmlformats.org/officeDocument/2006/relationships/slide" Target="slides/slide8.xml"/><Relationship Id="rId57" Type="http://schemas.openxmlformats.org/officeDocument/2006/relationships/font" Target="fonts/Spectral-boldItalic.fntdata"/><Relationship Id="rId12" Type="http://schemas.openxmlformats.org/officeDocument/2006/relationships/slide" Target="slides/slide7.xml"/><Relationship Id="rId56" Type="http://schemas.openxmlformats.org/officeDocument/2006/relationships/font" Target="fonts/Spectral-italic.fntdata"/><Relationship Id="rId15" Type="http://schemas.openxmlformats.org/officeDocument/2006/relationships/slide" Target="slides/slide10.xml"/><Relationship Id="rId59" Type="http://schemas.openxmlformats.org/officeDocument/2006/relationships/font" Target="fonts/HelveticaNeueLight-bold.fntdata"/><Relationship Id="rId14" Type="http://schemas.openxmlformats.org/officeDocument/2006/relationships/slide" Target="slides/slide9.xml"/><Relationship Id="rId58" Type="http://schemas.openxmlformats.org/officeDocument/2006/relationships/font" Target="fonts/HelveticaNeueLight-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jpg>
</file>

<file path=ppt/media/image13.jpg>
</file>

<file path=ppt/media/image14.jpg>
</file>

<file path=ppt/media/image15.png>
</file>

<file path=ppt/media/image16.jpg>
</file>

<file path=ppt/media/image17.png>
</file>

<file path=ppt/media/image18.gif>
</file>

<file path=ppt/media/image19.gif>
</file>

<file path=ppt/media/image2.jpg>
</file>

<file path=ppt/media/image20.jpg>
</file>

<file path=ppt/media/image21.gif>
</file>

<file path=ppt/media/image3.png>
</file>

<file path=ppt/media/image4.jpg>
</file>

<file path=ppt/media/image5.png>
</file>

<file path=ppt/media/image6.jp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xdesign.cc/the-worst-volume-control-ui-in-the-world-60713dc86950"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11c2e5cc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11c2e5cc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22b37fc53d3_0_1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22b37fc53d3_0_1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1200"/>
              </a:spcBef>
              <a:spcAft>
                <a:spcPts val="0"/>
              </a:spcAft>
              <a:buClr>
                <a:schemeClr val="dk1"/>
              </a:buClr>
              <a:buSzPts val="1000"/>
              <a:buFont typeface="Helvetica Neue"/>
              <a:buAutoNum type="arabicPeriod"/>
            </a:pPr>
            <a:r>
              <a:rPr lang="en" sz="1000">
                <a:solidFill>
                  <a:schemeClr val="dk1"/>
                </a:solidFill>
                <a:latin typeface="Helvetica Neue"/>
                <a:ea typeface="Helvetica Neue"/>
                <a:cs typeface="Helvetica Neue"/>
                <a:sym typeface="Helvetica Neue"/>
              </a:rPr>
              <a:t>Define: In this stage, designers use the information gathered in the empathy stage to define the problem they are trying to solve and create user personas, user scenarios, and user journey maps.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22b37fc53d3_0_1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22b37fc53d3_0_1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1200"/>
              </a:spcBef>
              <a:spcAft>
                <a:spcPts val="0"/>
              </a:spcAft>
              <a:buClr>
                <a:schemeClr val="dk1"/>
              </a:buClr>
              <a:buSzPts val="1000"/>
              <a:buFont typeface="Helvetica Neue"/>
              <a:buAutoNum type="arabicPeriod"/>
            </a:pPr>
            <a:r>
              <a:rPr lang="en" sz="1000">
                <a:solidFill>
                  <a:schemeClr val="dk1"/>
                </a:solidFill>
                <a:latin typeface="Helvetica Neue"/>
                <a:ea typeface="Helvetica Neue"/>
                <a:cs typeface="Helvetica Neue"/>
                <a:sym typeface="Helvetica Neue"/>
              </a:rPr>
              <a:t>Ideate: In this stage, designers brainstorm ideas and develop concepts for the product. This stage often involves sketching, wireframing, and prototyping.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22b37fc53d3_0_1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22b37fc53d3_0_1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sz="1000">
              <a:solidFill>
                <a:schemeClr val="dk1"/>
              </a:solidFill>
              <a:latin typeface="Helvetica Neue"/>
              <a:ea typeface="Helvetica Neue"/>
              <a:cs typeface="Helvetica Neue"/>
              <a:sym typeface="Helvetica Neue"/>
            </a:endParaRPr>
          </a:p>
          <a:p>
            <a:pPr indent="-292100" lvl="0" marL="457200" rtl="0" algn="l">
              <a:lnSpc>
                <a:spcPct val="115000"/>
              </a:lnSpc>
              <a:spcBef>
                <a:spcPts val="1200"/>
              </a:spcBef>
              <a:spcAft>
                <a:spcPts val="0"/>
              </a:spcAft>
              <a:buClr>
                <a:schemeClr val="dk1"/>
              </a:buClr>
              <a:buSzPts val="1000"/>
              <a:buFont typeface="Helvetica Neue"/>
              <a:buAutoNum type="arabicPeriod"/>
            </a:pPr>
            <a:r>
              <a:rPr lang="en" sz="1000">
                <a:solidFill>
                  <a:schemeClr val="dk1"/>
                </a:solidFill>
                <a:latin typeface="Helvetica Neue"/>
                <a:ea typeface="Helvetica Neue"/>
                <a:cs typeface="Helvetica Neue"/>
                <a:sym typeface="Helvetica Neue"/>
              </a:rPr>
              <a:t>Prototype: In this stage, designers create a low-fidelity or high-fidelity prototype of the product to test with users and gather feedback.</a:t>
            </a:r>
            <a:endParaRPr>
              <a:solidFill>
                <a:schemeClr val="dk1"/>
              </a:solidFill>
            </a:endParaRPr>
          </a:p>
          <a:p>
            <a:pPr indent="0" lvl="0" marL="0" rtl="0" algn="l">
              <a:lnSpc>
                <a:spcPct val="115000"/>
              </a:lnSpc>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2b37fc53d3_0_1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2b37fc53d3_0_1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000">
                <a:solidFill>
                  <a:schemeClr val="dk1"/>
                </a:solidFill>
                <a:latin typeface="Helvetica Neue"/>
                <a:ea typeface="Helvetica Neue"/>
                <a:cs typeface="Helvetica Neue"/>
                <a:sym typeface="Helvetica Neue"/>
              </a:rPr>
              <a:t>Test: In this stage, designers test the product with users to identify any issues or problems that need to be addressed. This stage often involves usability testing and A/B testing.</a:t>
            </a:r>
            <a:endParaRPr sz="10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rPr lang="en" sz="1000">
                <a:solidFill>
                  <a:schemeClr val="dk1"/>
                </a:solidFill>
                <a:latin typeface="Helvetica Neue"/>
                <a:ea typeface="Helvetica Neue"/>
                <a:cs typeface="Helvetica Neue"/>
                <a:sym typeface="Helvetica Neue"/>
              </a:rPr>
              <a:t>Design thinking can be applied throughout the entire UX design process, from understanding the needs of users to testing the final product. It encourages designers to focus on the user and to iterate their designs based on feedback and testing, leading to a better user experience. By using design thinking in the UX design process, designers can create products that are not only functional and visually appealing but also meet the needs of their users.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22b37fc53d3_0_2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22b37fc53d3_0_2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22b37fc53d3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22b37fc53d3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22b37fc53d3_0_2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22b37fc53d3_0_2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2b37fcae7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2b37fcae7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https://uxdesign.cc/the-worst-volume-control-ui-in-the-world-60713dc86950</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22b37fcae7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22b37fcae7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111c2e5cc3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111c2e5cc3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11c2e5cc3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11c2e5cc3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22b37fc53d3_0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22b37fc53d3_0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Could replace “Frequently Asked Questions” with “Common Misconceptions”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22b37fc53d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22b37fc53d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22b37fc53d3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22b37fc53d3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2b37fc53d3_0_2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22b37fc53d3_0_2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111c2e5cc3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111c2e5cc3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22b37fc53d3_0_1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22b37fc53d3_0_1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111c2e5cc31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111c2e5cc31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111c2e5cc3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111c2e5cc3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111c2e5cc31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111c2e5cc31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111c2e5cc3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111c2e5cc3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2b37fc53d3_0_1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2b37fc53d3_0_1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11c2e5cc3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111c2e5cc3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11c2e5cc31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11c2e5cc31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11c2e5cc31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11c2e5cc31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111c2e5cc31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111c2e5cc31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111c2e5cc31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111c2e5cc31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111c2e5cc31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111c2e5cc31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111c2e5cc31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111c2e5cc31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111c2e5cc31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111c2e5cc31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12616f48dc2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12616f48dc2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12616f48dc2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12616f48dc2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2b37fc53d3_0_1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2b37fc53d3_0_1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12616f48dc2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12616f48dc2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12616f48dc2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12616f48dc2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111c2e5cc31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111c2e5cc31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111c2e5cc3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111c2e5cc3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12616f48dc2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12616f48dc2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2b37fc53d3_0_1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2b37fc53d3_0_1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2b37fc53d3_0_1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22b37fc53d3_0_1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2b37fc53d3_0_1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2b37fc53d3_0_1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11c2e5cc31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11c2e5cc31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00">
                <a:solidFill>
                  <a:schemeClr val="dk1"/>
                </a:solidFill>
                <a:latin typeface="Helvetica Neue"/>
                <a:ea typeface="Helvetica Neue"/>
                <a:cs typeface="Helvetica Neue"/>
                <a:sym typeface="Helvetica Neue"/>
              </a:rPr>
              <a:t>Design thinking is a problem-solving methodology that is often used in the user experience (UX) design process. It is a human-centered approach that focuses on understanding the needs and behaviors of users, and it encourages designers to think creatively and iteratively to develop innovative solutions to complex problems.</a:t>
            </a:r>
            <a:endParaRPr sz="10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latin typeface="Helvetica Neue"/>
                <a:ea typeface="Helvetica Neue"/>
                <a:cs typeface="Helvetica Neue"/>
                <a:sym typeface="Helvetica Neue"/>
              </a:rPr>
              <a:t>Design thinking typically involves the following stages:</a:t>
            </a:r>
            <a:endParaRPr sz="10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sz="1000">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rPr lang="en" sz="1000">
                <a:solidFill>
                  <a:schemeClr val="dk1"/>
                </a:solidFill>
                <a:latin typeface="Helvetica Neue"/>
                <a:ea typeface="Helvetica Neue"/>
                <a:cs typeface="Helvetica Neue"/>
                <a:sym typeface="Helvetica Neue"/>
              </a:rPr>
              <a:t>Design thinking can be applied throughout the entire UX design process, from understanding the needs of users to testing the final product. It encourages designers to focus on the user and to iterate their designs based on feedback and testing, leading to a better user experience. By using design thinking in the UX design process, designers can create products that are not only functional and visually appealing but also meet the needs of their users.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2b37fc53d3_0_1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2b37fc53d3_0_1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1200"/>
              </a:spcBef>
              <a:spcAft>
                <a:spcPts val="0"/>
              </a:spcAft>
              <a:buClr>
                <a:schemeClr val="dk1"/>
              </a:buClr>
              <a:buSzPts val="1000"/>
              <a:buFont typeface="Helvetica Neue"/>
              <a:buAutoNum type="arabicPeriod"/>
            </a:pPr>
            <a:r>
              <a:rPr lang="en" sz="1000">
                <a:solidFill>
                  <a:schemeClr val="dk1"/>
                </a:solidFill>
                <a:latin typeface="Helvetica Neue"/>
                <a:ea typeface="Helvetica Neue"/>
                <a:cs typeface="Helvetica Neue"/>
                <a:sym typeface="Helvetica Neue"/>
              </a:rPr>
              <a:t>E</a:t>
            </a:r>
            <a:r>
              <a:rPr lang="en" sz="1000">
                <a:solidFill>
                  <a:schemeClr val="dk1"/>
                </a:solidFill>
                <a:latin typeface="Helvetica Neue"/>
                <a:ea typeface="Helvetica Neue"/>
                <a:cs typeface="Helvetica Neue"/>
                <a:sym typeface="Helvetica Neue"/>
              </a:rPr>
              <a:t>mpathize: This stage involves understanding the needs and behaviors of users through research, user interviews, and observation.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 Id="rId4"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green" type="title">
  <p:cSld name="TITLE">
    <p:spTree>
      <p:nvGrpSpPr>
        <p:cNvPr id="9" name="Shape 9"/>
        <p:cNvGrpSpPr/>
        <p:nvPr/>
      </p:nvGrpSpPr>
      <p:grpSpPr>
        <a:xfrm>
          <a:off x="0" y="0"/>
          <a:ext cx="0" cy="0"/>
          <a:chOff x="0" y="0"/>
          <a:chExt cx="0" cy="0"/>
        </a:xfrm>
      </p:grpSpPr>
      <p:sp>
        <p:nvSpPr>
          <p:cNvPr id="10" name="Google Shape;10;p2"/>
          <p:cNvSpPr/>
          <p:nvPr/>
        </p:nvSpPr>
        <p:spPr>
          <a:xfrm>
            <a:off x="0" y="-14150"/>
            <a:ext cx="5022000" cy="5157600"/>
          </a:xfrm>
          <a:prstGeom prst="rect">
            <a:avLst/>
          </a:prstGeom>
          <a:solidFill>
            <a:srgbClr val="00B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1345600"/>
            <a:ext cx="4472700" cy="24381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311700" y="3870625"/>
            <a:ext cx="38922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1pPr>
            <a:lvl2pPr lvl="1">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2pPr>
            <a:lvl3pPr lvl="2">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3pPr>
            <a:lvl4pPr lvl="3">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4pPr>
            <a:lvl5pPr lvl="4">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5pPr>
            <a:lvl6pPr lvl="5">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6pPr>
            <a:lvl7pPr lvl="6">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7pPr>
            <a:lvl8pPr lvl="7">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8pPr>
            <a:lvl9pPr lvl="8">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9pPr>
          </a:lstStyle>
          <a:p/>
        </p:txBody>
      </p:sp>
      <p:pic>
        <p:nvPicPr>
          <p:cNvPr id="13" name="Google Shape;13;p2"/>
          <p:cNvPicPr preferRelativeResize="0"/>
          <p:nvPr/>
        </p:nvPicPr>
        <p:blipFill>
          <a:blip r:embed="rId2">
            <a:alphaModFix/>
          </a:blip>
          <a:stretch>
            <a:fillRect/>
          </a:stretch>
        </p:blipFill>
        <p:spPr>
          <a:xfrm>
            <a:off x="0" y="0"/>
            <a:ext cx="1066701" cy="962525"/>
          </a:xfrm>
          <a:prstGeom prst="rect">
            <a:avLst/>
          </a:prstGeom>
          <a:noFill/>
          <a:ln>
            <a:noFill/>
          </a:ln>
        </p:spPr>
      </p:pic>
      <p:sp>
        <p:nvSpPr>
          <p:cNvPr id="14" name="Google Shape;14;p2"/>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5" name="Google Shape;15;p2"/>
          <p:cNvSpPr/>
          <p:nvPr>
            <p:ph idx="2" type="pic"/>
          </p:nvPr>
        </p:nvSpPr>
        <p:spPr>
          <a:xfrm>
            <a:off x="5022000" y="2705350"/>
            <a:ext cx="4122000" cy="2438100"/>
          </a:xfrm>
          <a:prstGeom prst="rect">
            <a:avLst/>
          </a:prstGeom>
          <a:noFill/>
          <a:ln>
            <a:noFill/>
          </a:ln>
        </p:spPr>
      </p:sp>
      <p:sp>
        <p:nvSpPr>
          <p:cNvPr id="16" name="Google Shape;16;p2"/>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y College?">
  <p:cSld name="TITLE_1_1_1_1">
    <p:spTree>
      <p:nvGrpSpPr>
        <p:cNvPr id="85" name="Shape 85"/>
        <p:cNvGrpSpPr/>
        <p:nvPr/>
      </p:nvGrpSpPr>
      <p:grpSpPr>
        <a:xfrm>
          <a:off x="0" y="0"/>
          <a:ext cx="0" cy="0"/>
          <a:chOff x="0" y="0"/>
          <a:chExt cx="0" cy="0"/>
        </a:xfrm>
      </p:grpSpPr>
      <p:sp>
        <p:nvSpPr>
          <p:cNvPr id="86" name="Google Shape;86;p11"/>
          <p:cNvSpPr/>
          <p:nvPr/>
        </p:nvSpPr>
        <p:spPr>
          <a:xfrm>
            <a:off x="0" y="0"/>
            <a:ext cx="9144000" cy="962400"/>
          </a:xfrm>
          <a:prstGeom prst="rect">
            <a:avLst/>
          </a:prstGeom>
          <a:solidFill>
            <a:srgbClr val="00B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1"/>
          <p:cNvSpPr txBox="1"/>
          <p:nvPr>
            <p:ph type="ctrTitle"/>
          </p:nvPr>
        </p:nvSpPr>
        <p:spPr>
          <a:xfrm>
            <a:off x="3450850" y="178050"/>
            <a:ext cx="5483400" cy="606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2800"/>
              <a:buNone/>
              <a:defRPr b="1">
                <a:solidFill>
                  <a:schemeClr val="lt1"/>
                </a:solidFill>
              </a:defRPr>
            </a:lvl1pPr>
            <a:lvl2pPr lvl="1" rtl="0" algn="r">
              <a:spcBef>
                <a:spcPts val="0"/>
              </a:spcBef>
              <a:spcAft>
                <a:spcPts val="0"/>
              </a:spcAft>
              <a:buClr>
                <a:schemeClr val="lt1"/>
              </a:buClr>
              <a:buSzPts val="2800"/>
              <a:buNone/>
              <a:defRPr b="1">
                <a:solidFill>
                  <a:schemeClr val="lt1"/>
                </a:solidFill>
              </a:defRPr>
            </a:lvl2pPr>
            <a:lvl3pPr lvl="2" rtl="0" algn="r">
              <a:spcBef>
                <a:spcPts val="0"/>
              </a:spcBef>
              <a:spcAft>
                <a:spcPts val="0"/>
              </a:spcAft>
              <a:buClr>
                <a:schemeClr val="lt1"/>
              </a:buClr>
              <a:buSzPts val="2800"/>
              <a:buNone/>
              <a:defRPr b="1">
                <a:solidFill>
                  <a:schemeClr val="lt1"/>
                </a:solidFill>
              </a:defRPr>
            </a:lvl3pPr>
            <a:lvl4pPr lvl="3" rtl="0" algn="r">
              <a:spcBef>
                <a:spcPts val="0"/>
              </a:spcBef>
              <a:spcAft>
                <a:spcPts val="0"/>
              </a:spcAft>
              <a:buClr>
                <a:schemeClr val="lt1"/>
              </a:buClr>
              <a:buSzPts val="2800"/>
              <a:buNone/>
              <a:defRPr b="1">
                <a:solidFill>
                  <a:schemeClr val="lt1"/>
                </a:solidFill>
              </a:defRPr>
            </a:lvl4pPr>
            <a:lvl5pPr lvl="4" rtl="0" algn="r">
              <a:spcBef>
                <a:spcPts val="0"/>
              </a:spcBef>
              <a:spcAft>
                <a:spcPts val="0"/>
              </a:spcAft>
              <a:buClr>
                <a:schemeClr val="lt1"/>
              </a:buClr>
              <a:buSzPts val="2800"/>
              <a:buNone/>
              <a:defRPr b="1">
                <a:solidFill>
                  <a:schemeClr val="lt1"/>
                </a:solidFill>
              </a:defRPr>
            </a:lvl5pPr>
            <a:lvl6pPr lvl="5" rtl="0" algn="r">
              <a:spcBef>
                <a:spcPts val="0"/>
              </a:spcBef>
              <a:spcAft>
                <a:spcPts val="0"/>
              </a:spcAft>
              <a:buClr>
                <a:schemeClr val="lt1"/>
              </a:buClr>
              <a:buSzPts val="2800"/>
              <a:buNone/>
              <a:defRPr b="1">
                <a:solidFill>
                  <a:schemeClr val="lt1"/>
                </a:solidFill>
              </a:defRPr>
            </a:lvl6pPr>
            <a:lvl7pPr lvl="6" rtl="0" algn="r">
              <a:spcBef>
                <a:spcPts val="0"/>
              </a:spcBef>
              <a:spcAft>
                <a:spcPts val="0"/>
              </a:spcAft>
              <a:buClr>
                <a:schemeClr val="lt1"/>
              </a:buClr>
              <a:buSzPts val="2800"/>
              <a:buNone/>
              <a:defRPr b="1">
                <a:solidFill>
                  <a:schemeClr val="lt1"/>
                </a:solidFill>
              </a:defRPr>
            </a:lvl7pPr>
            <a:lvl8pPr lvl="7" rtl="0" algn="r">
              <a:spcBef>
                <a:spcPts val="0"/>
              </a:spcBef>
              <a:spcAft>
                <a:spcPts val="0"/>
              </a:spcAft>
              <a:buClr>
                <a:schemeClr val="lt1"/>
              </a:buClr>
              <a:buSzPts val="2800"/>
              <a:buNone/>
              <a:defRPr b="1">
                <a:solidFill>
                  <a:schemeClr val="lt1"/>
                </a:solidFill>
              </a:defRPr>
            </a:lvl8pPr>
            <a:lvl9pPr lvl="8" rtl="0" algn="r">
              <a:spcBef>
                <a:spcPts val="0"/>
              </a:spcBef>
              <a:spcAft>
                <a:spcPts val="0"/>
              </a:spcAft>
              <a:buClr>
                <a:schemeClr val="lt1"/>
              </a:buClr>
              <a:buSzPts val="2800"/>
              <a:buNone/>
              <a:defRPr b="1">
                <a:solidFill>
                  <a:schemeClr val="lt1"/>
                </a:solidFill>
              </a:defRPr>
            </a:lvl9pPr>
          </a:lstStyle>
          <a:p/>
        </p:txBody>
      </p:sp>
      <p:pic>
        <p:nvPicPr>
          <p:cNvPr id="88" name="Google Shape;88;p11"/>
          <p:cNvPicPr preferRelativeResize="0"/>
          <p:nvPr/>
        </p:nvPicPr>
        <p:blipFill>
          <a:blip r:embed="rId2">
            <a:alphaModFix/>
          </a:blip>
          <a:stretch>
            <a:fillRect/>
          </a:stretch>
        </p:blipFill>
        <p:spPr>
          <a:xfrm>
            <a:off x="0" y="0"/>
            <a:ext cx="1066701" cy="962525"/>
          </a:xfrm>
          <a:prstGeom prst="rect">
            <a:avLst/>
          </a:prstGeom>
          <a:noFill/>
          <a:ln>
            <a:noFill/>
          </a:ln>
        </p:spPr>
      </p:pic>
      <p:sp>
        <p:nvSpPr>
          <p:cNvPr id="89" name="Google Shape;89;p11"/>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90" name="Google Shape;90;p11"/>
          <p:cNvSpPr/>
          <p:nvPr>
            <p:ph idx="2" type="pic"/>
          </p:nvPr>
        </p:nvSpPr>
        <p:spPr>
          <a:xfrm>
            <a:off x="0" y="962400"/>
            <a:ext cx="3847800" cy="4181100"/>
          </a:xfrm>
          <a:prstGeom prst="rect">
            <a:avLst/>
          </a:prstGeom>
          <a:noFill/>
          <a:ln>
            <a:noFill/>
          </a:ln>
        </p:spPr>
      </p:sp>
      <p:sp>
        <p:nvSpPr>
          <p:cNvPr id="91" name="Google Shape;91;p11"/>
          <p:cNvSpPr txBox="1"/>
          <p:nvPr>
            <p:ph idx="1" type="body"/>
          </p:nvPr>
        </p:nvSpPr>
        <p:spPr>
          <a:xfrm>
            <a:off x="4184625" y="1281675"/>
            <a:ext cx="4374000" cy="3726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92" name="Google Shape;92;p11"/>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at made college hard?">
  <p:cSld name="TITLE_1_1_1_1_1">
    <p:spTree>
      <p:nvGrpSpPr>
        <p:cNvPr id="93" name="Shape 93"/>
        <p:cNvGrpSpPr/>
        <p:nvPr/>
      </p:nvGrpSpPr>
      <p:grpSpPr>
        <a:xfrm>
          <a:off x="0" y="0"/>
          <a:ext cx="0" cy="0"/>
          <a:chOff x="0" y="0"/>
          <a:chExt cx="0" cy="0"/>
        </a:xfrm>
      </p:grpSpPr>
      <p:sp>
        <p:nvSpPr>
          <p:cNvPr id="94" name="Google Shape;94;p12"/>
          <p:cNvSpPr/>
          <p:nvPr/>
        </p:nvSpPr>
        <p:spPr>
          <a:xfrm>
            <a:off x="0" y="0"/>
            <a:ext cx="9144000" cy="9624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2"/>
          <p:cNvSpPr txBox="1"/>
          <p:nvPr>
            <p:ph type="ctrTitle"/>
          </p:nvPr>
        </p:nvSpPr>
        <p:spPr>
          <a:xfrm>
            <a:off x="3505450" y="178050"/>
            <a:ext cx="5515800" cy="60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b="1"/>
            </a:lvl1pPr>
            <a:lvl2pPr lvl="1" rtl="0" algn="r">
              <a:spcBef>
                <a:spcPts val="0"/>
              </a:spcBef>
              <a:spcAft>
                <a:spcPts val="0"/>
              </a:spcAft>
              <a:buSzPts val="2800"/>
              <a:buNone/>
              <a:defRPr b="1"/>
            </a:lvl2pPr>
            <a:lvl3pPr lvl="2" rtl="0" algn="r">
              <a:spcBef>
                <a:spcPts val="0"/>
              </a:spcBef>
              <a:spcAft>
                <a:spcPts val="0"/>
              </a:spcAft>
              <a:buSzPts val="2800"/>
              <a:buNone/>
              <a:defRPr b="1"/>
            </a:lvl3pPr>
            <a:lvl4pPr lvl="3" rtl="0" algn="r">
              <a:spcBef>
                <a:spcPts val="0"/>
              </a:spcBef>
              <a:spcAft>
                <a:spcPts val="0"/>
              </a:spcAft>
              <a:buSzPts val="2800"/>
              <a:buNone/>
              <a:defRPr b="1"/>
            </a:lvl4pPr>
            <a:lvl5pPr lvl="4" rtl="0" algn="r">
              <a:spcBef>
                <a:spcPts val="0"/>
              </a:spcBef>
              <a:spcAft>
                <a:spcPts val="0"/>
              </a:spcAft>
              <a:buSzPts val="2800"/>
              <a:buNone/>
              <a:defRPr b="1"/>
            </a:lvl5pPr>
            <a:lvl6pPr lvl="5" rtl="0" algn="r">
              <a:spcBef>
                <a:spcPts val="0"/>
              </a:spcBef>
              <a:spcAft>
                <a:spcPts val="0"/>
              </a:spcAft>
              <a:buSzPts val="2800"/>
              <a:buNone/>
              <a:defRPr b="1"/>
            </a:lvl6pPr>
            <a:lvl7pPr lvl="6" rtl="0" algn="r">
              <a:spcBef>
                <a:spcPts val="0"/>
              </a:spcBef>
              <a:spcAft>
                <a:spcPts val="0"/>
              </a:spcAft>
              <a:buSzPts val="2800"/>
              <a:buNone/>
              <a:defRPr b="1"/>
            </a:lvl7pPr>
            <a:lvl8pPr lvl="7" rtl="0" algn="r">
              <a:spcBef>
                <a:spcPts val="0"/>
              </a:spcBef>
              <a:spcAft>
                <a:spcPts val="0"/>
              </a:spcAft>
              <a:buSzPts val="2800"/>
              <a:buNone/>
              <a:defRPr b="1"/>
            </a:lvl8pPr>
            <a:lvl9pPr lvl="8" rtl="0" algn="r">
              <a:spcBef>
                <a:spcPts val="0"/>
              </a:spcBef>
              <a:spcAft>
                <a:spcPts val="0"/>
              </a:spcAft>
              <a:buSzPts val="2800"/>
              <a:buNone/>
              <a:defRPr b="1"/>
            </a:lvl9pPr>
          </a:lstStyle>
          <a:p/>
        </p:txBody>
      </p:sp>
      <p:pic>
        <p:nvPicPr>
          <p:cNvPr id="96" name="Google Shape;96;p12"/>
          <p:cNvPicPr preferRelativeResize="0"/>
          <p:nvPr/>
        </p:nvPicPr>
        <p:blipFill>
          <a:blip r:embed="rId2">
            <a:alphaModFix/>
          </a:blip>
          <a:stretch>
            <a:fillRect/>
          </a:stretch>
        </p:blipFill>
        <p:spPr>
          <a:xfrm>
            <a:off x="0" y="0"/>
            <a:ext cx="1066701" cy="962525"/>
          </a:xfrm>
          <a:prstGeom prst="rect">
            <a:avLst/>
          </a:prstGeom>
          <a:noFill/>
          <a:ln>
            <a:noFill/>
          </a:ln>
        </p:spPr>
      </p:pic>
      <p:sp>
        <p:nvSpPr>
          <p:cNvPr id="97" name="Google Shape;97;p12"/>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98" name="Google Shape;98;p12"/>
          <p:cNvSpPr/>
          <p:nvPr>
            <p:ph idx="2" type="pic"/>
          </p:nvPr>
        </p:nvSpPr>
        <p:spPr>
          <a:xfrm>
            <a:off x="5296200" y="962400"/>
            <a:ext cx="3847800" cy="2105400"/>
          </a:xfrm>
          <a:prstGeom prst="rect">
            <a:avLst/>
          </a:prstGeom>
          <a:noFill/>
          <a:ln>
            <a:noFill/>
          </a:ln>
        </p:spPr>
      </p:sp>
      <p:sp>
        <p:nvSpPr>
          <p:cNvPr id="99" name="Google Shape;99;p12"/>
          <p:cNvSpPr/>
          <p:nvPr>
            <p:ph idx="3" type="pic"/>
          </p:nvPr>
        </p:nvSpPr>
        <p:spPr>
          <a:xfrm>
            <a:off x="5296200" y="3067800"/>
            <a:ext cx="3847800" cy="2075700"/>
          </a:xfrm>
          <a:prstGeom prst="rect">
            <a:avLst/>
          </a:prstGeom>
          <a:noFill/>
          <a:ln>
            <a:noFill/>
          </a:ln>
        </p:spPr>
      </p:sp>
      <p:sp>
        <p:nvSpPr>
          <p:cNvPr id="100" name="Google Shape;100;p12"/>
          <p:cNvSpPr txBox="1"/>
          <p:nvPr>
            <p:ph idx="1" type="body"/>
          </p:nvPr>
        </p:nvSpPr>
        <p:spPr>
          <a:xfrm>
            <a:off x="374625" y="1281675"/>
            <a:ext cx="4374000" cy="3726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101" name="Google Shape;101;p12"/>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Tools/Habits">
  <p:cSld name="TITLE_1_1_1_1_1_1">
    <p:spTree>
      <p:nvGrpSpPr>
        <p:cNvPr id="102" name="Shape 102"/>
        <p:cNvGrpSpPr/>
        <p:nvPr/>
      </p:nvGrpSpPr>
      <p:grpSpPr>
        <a:xfrm>
          <a:off x="0" y="0"/>
          <a:ext cx="0" cy="0"/>
          <a:chOff x="0" y="0"/>
          <a:chExt cx="0" cy="0"/>
        </a:xfrm>
      </p:grpSpPr>
      <p:sp>
        <p:nvSpPr>
          <p:cNvPr id="103" name="Google Shape;103;p13"/>
          <p:cNvSpPr/>
          <p:nvPr/>
        </p:nvSpPr>
        <p:spPr>
          <a:xfrm>
            <a:off x="0" y="0"/>
            <a:ext cx="9144000" cy="9624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txBox="1"/>
          <p:nvPr>
            <p:ph type="ctrTitle"/>
          </p:nvPr>
        </p:nvSpPr>
        <p:spPr>
          <a:xfrm>
            <a:off x="3494525" y="178050"/>
            <a:ext cx="5439900" cy="60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Font typeface="Helvetica Neue"/>
              <a:buNone/>
              <a:defRPr>
                <a:latin typeface="Helvetica Neue"/>
                <a:ea typeface="Helvetica Neue"/>
                <a:cs typeface="Helvetica Neue"/>
                <a:sym typeface="Helvetica Neue"/>
              </a:defRPr>
            </a:lvl1pPr>
            <a:lvl2pPr lvl="1" rtl="0" algn="r">
              <a:spcBef>
                <a:spcPts val="0"/>
              </a:spcBef>
              <a:spcAft>
                <a:spcPts val="0"/>
              </a:spcAft>
              <a:buSzPts val="2800"/>
              <a:buFont typeface="Helvetica Neue"/>
              <a:buNone/>
              <a:defRPr>
                <a:latin typeface="Helvetica Neue"/>
                <a:ea typeface="Helvetica Neue"/>
                <a:cs typeface="Helvetica Neue"/>
                <a:sym typeface="Helvetica Neue"/>
              </a:defRPr>
            </a:lvl2pPr>
            <a:lvl3pPr lvl="2" rtl="0" algn="r">
              <a:spcBef>
                <a:spcPts val="0"/>
              </a:spcBef>
              <a:spcAft>
                <a:spcPts val="0"/>
              </a:spcAft>
              <a:buSzPts val="2800"/>
              <a:buFont typeface="Helvetica Neue"/>
              <a:buNone/>
              <a:defRPr>
                <a:latin typeface="Helvetica Neue"/>
                <a:ea typeface="Helvetica Neue"/>
                <a:cs typeface="Helvetica Neue"/>
                <a:sym typeface="Helvetica Neue"/>
              </a:defRPr>
            </a:lvl3pPr>
            <a:lvl4pPr lvl="3" rtl="0" algn="r">
              <a:spcBef>
                <a:spcPts val="0"/>
              </a:spcBef>
              <a:spcAft>
                <a:spcPts val="0"/>
              </a:spcAft>
              <a:buSzPts val="2800"/>
              <a:buFont typeface="Helvetica Neue"/>
              <a:buNone/>
              <a:defRPr>
                <a:latin typeface="Helvetica Neue"/>
                <a:ea typeface="Helvetica Neue"/>
                <a:cs typeface="Helvetica Neue"/>
                <a:sym typeface="Helvetica Neue"/>
              </a:defRPr>
            </a:lvl4pPr>
            <a:lvl5pPr lvl="4" rtl="0" algn="r">
              <a:spcBef>
                <a:spcPts val="0"/>
              </a:spcBef>
              <a:spcAft>
                <a:spcPts val="0"/>
              </a:spcAft>
              <a:buSzPts val="2800"/>
              <a:buFont typeface="Helvetica Neue"/>
              <a:buNone/>
              <a:defRPr>
                <a:latin typeface="Helvetica Neue"/>
                <a:ea typeface="Helvetica Neue"/>
                <a:cs typeface="Helvetica Neue"/>
                <a:sym typeface="Helvetica Neue"/>
              </a:defRPr>
            </a:lvl5pPr>
            <a:lvl6pPr lvl="5" rtl="0" algn="r">
              <a:spcBef>
                <a:spcPts val="0"/>
              </a:spcBef>
              <a:spcAft>
                <a:spcPts val="0"/>
              </a:spcAft>
              <a:buSzPts val="2800"/>
              <a:buFont typeface="Helvetica Neue"/>
              <a:buNone/>
              <a:defRPr>
                <a:latin typeface="Helvetica Neue"/>
                <a:ea typeface="Helvetica Neue"/>
                <a:cs typeface="Helvetica Neue"/>
                <a:sym typeface="Helvetica Neue"/>
              </a:defRPr>
            </a:lvl6pPr>
            <a:lvl7pPr lvl="6" rtl="0" algn="r">
              <a:spcBef>
                <a:spcPts val="0"/>
              </a:spcBef>
              <a:spcAft>
                <a:spcPts val="0"/>
              </a:spcAft>
              <a:buSzPts val="2800"/>
              <a:buFont typeface="Helvetica Neue"/>
              <a:buNone/>
              <a:defRPr>
                <a:latin typeface="Helvetica Neue"/>
                <a:ea typeface="Helvetica Neue"/>
                <a:cs typeface="Helvetica Neue"/>
                <a:sym typeface="Helvetica Neue"/>
              </a:defRPr>
            </a:lvl7pPr>
            <a:lvl8pPr lvl="7" rtl="0" algn="r">
              <a:spcBef>
                <a:spcPts val="0"/>
              </a:spcBef>
              <a:spcAft>
                <a:spcPts val="0"/>
              </a:spcAft>
              <a:buSzPts val="2800"/>
              <a:buFont typeface="Helvetica Neue"/>
              <a:buNone/>
              <a:defRPr>
                <a:latin typeface="Helvetica Neue"/>
                <a:ea typeface="Helvetica Neue"/>
                <a:cs typeface="Helvetica Neue"/>
                <a:sym typeface="Helvetica Neue"/>
              </a:defRPr>
            </a:lvl8pPr>
            <a:lvl9pPr lvl="8" rtl="0" algn="r">
              <a:spcBef>
                <a:spcPts val="0"/>
              </a:spcBef>
              <a:spcAft>
                <a:spcPts val="0"/>
              </a:spcAft>
              <a:buSzPts val="2800"/>
              <a:buFont typeface="Helvetica Neue"/>
              <a:buNone/>
              <a:defRPr>
                <a:latin typeface="Helvetica Neue"/>
                <a:ea typeface="Helvetica Neue"/>
                <a:cs typeface="Helvetica Neue"/>
                <a:sym typeface="Helvetica Neue"/>
              </a:defRPr>
            </a:lvl9pPr>
          </a:lstStyle>
          <a:p/>
        </p:txBody>
      </p:sp>
      <p:pic>
        <p:nvPicPr>
          <p:cNvPr id="105" name="Google Shape;105;p13"/>
          <p:cNvPicPr preferRelativeResize="0"/>
          <p:nvPr/>
        </p:nvPicPr>
        <p:blipFill>
          <a:blip r:embed="rId2">
            <a:alphaModFix/>
          </a:blip>
          <a:stretch>
            <a:fillRect/>
          </a:stretch>
        </p:blipFill>
        <p:spPr>
          <a:xfrm>
            <a:off x="0" y="0"/>
            <a:ext cx="1066701" cy="962525"/>
          </a:xfrm>
          <a:prstGeom prst="rect">
            <a:avLst/>
          </a:prstGeom>
          <a:noFill/>
          <a:ln>
            <a:noFill/>
          </a:ln>
        </p:spPr>
      </p:pic>
      <p:sp>
        <p:nvSpPr>
          <p:cNvPr id="106" name="Google Shape;106;p13"/>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07" name="Google Shape;107;p13"/>
          <p:cNvSpPr/>
          <p:nvPr>
            <p:ph idx="2" type="pic"/>
          </p:nvPr>
        </p:nvSpPr>
        <p:spPr>
          <a:xfrm>
            <a:off x="7219125" y="962400"/>
            <a:ext cx="1924800" cy="2105400"/>
          </a:xfrm>
          <a:prstGeom prst="rect">
            <a:avLst/>
          </a:prstGeom>
          <a:noFill/>
          <a:ln>
            <a:noFill/>
          </a:ln>
        </p:spPr>
      </p:sp>
      <p:sp>
        <p:nvSpPr>
          <p:cNvPr id="108" name="Google Shape;108;p13"/>
          <p:cNvSpPr/>
          <p:nvPr>
            <p:ph idx="3" type="pic"/>
          </p:nvPr>
        </p:nvSpPr>
        <p:spPr>
          <a:xfrm>
            <a:off x="7219200" y="3067800"/>
            <a:ext cx="1924800" cy="2075700"/>
          </a:xfrm>
          <a:prstGeom prst="rect">
            <a:avLst/>
          </a:prstGeom>
          <a:noFill/>
          <a:ln>
            <a:noFill/>
          </a:ln>
        </p:spPr>
      </p:sp>
      <p:sp>
        <p:nvSpPr>
          <p:cNvPr id="109" name="Google Shape;109;p13"/>
          <p:cNvSpPr txBox="1"/>
          <p:nvPr>
            <p:ph idx="1" type="body"/>
          </p:nvPr>
        </p:nvSpPr>
        <p:spPr>
          <a:xfrm>
            <a:off x="374625" y="1281675"/>
            <a:ext cx="4374000" cy="3726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110" name="Google Shape;110;p13"/>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rmation &amp; graphic V1">
  <p:cSld name="TITLE_1_1_1_1_1_1_1">
    <p:spTree>
      <p:nvGrpSpPr>
        <p:cNvPr id="111" name="Shape 111"/>
        <p:cNvGrpSpPr/>
        <p:nvPr/>
      </p:nvGrpSpPr>
      <p:grpSpPr>
        <a:xfrm>
          <a:off x="0" y="0"/>
          <a:ext cx="0" cy="0"/>
          <a:chOff x="0" y="0"/>
          <a:chExt cx="0" cy="0"/>
        </a:xfrm>
      </p:grpSpPr>
      <p:sp>
        <p:nvSpPr>
          <p:cNvPr id="112" name="Google Shape;112;p14"/>
          <p:cNvSpPr/>
          <p:nvPr/>
        </p:nvSpPr>
        <p:spPr>
          <a:xfrm>
            <a:off x="0" y="0"/>
            <a:ext cx="9144000" cy="962400"/>
          </a:xfrm>
          <a:prstGeom prst="rect">
            <a:avLst/>
          </a:prstGeom>
          <a:solidFill>
            <a:srgbClr val="00B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txBox="1"/>
          <p:nvPr>
            <p:ph type="ctrTitle"/>
          </p:nvPr>
        </p:nvSpPr>
        <p:spPr>
          <a:xfrm>
            <a:off x="3527275" y="178050"/>
            <a:ext cx="5407200" cy="606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2800"/>
              <a:buFont typeface="Helvetica Neue"/>
              <a:buNone/>
              <a:defRPr>
                <a:solidFill>
                  <a:schemeClr val="lt1"/>
                </a:solidFill>
                <a:latin typeface="Helvetica Neue"/>
                <a:ea typeface="Helvetica Neue"/>
                <a:cs typeface="Helvetica Neue"/>
                <a:sym typeface="Helvetica Neue"/>
              </a:defRPr>
            </a:lvl1pPr>
            <a:lvl2pPr lvl="1" rtl="0" algn="r">
              <a:spcBef>
                <a:spcPts val="0"/>
              </a:spcBef>
              <a:spcAft>
                <a:spcPts val="0"/>
              </a:spcAft>
              <a:buClr>
                <a:schemeClr val="lt1"/>
              </a:buClr>
              <a:buSzPts val="2800"/>
              <a:buFont typeface="Helvetica Neue"/>
              <a:buNone/>
              <a:defRPr>
                <a:solidFill>
                  <a:schemeClr val="lt1"/>
                </a:solidFill>
                <a:latin typeface="Helvetica Neue"/>
                <a:ea typeface="Helvetica Neue"/>
                <a:cs typeface="Helvetica Neue"/>
                <a:sym typeface="Helvetica Neue"/>
              </a:defRPr>
            </a:lvl2pPr>
            <a:lvl3pPr lvl="2" rtl="0" algn="r">
              <a:spcBef>
                <a:spcPts val="0"/>
              </a:spcBef>
              <a:spcAft>
                <a:spcPts val="0"/>
              </a:spcAft>
              <a:buClr>
                <a:schemeClr val="lt1"/>
              </a:buClr>
              <a:buSzPts val="2800"/>
              <a:buFont typeface="Helvetica Neue"/>
              <a:buNone/>
              <a:defRPr>
                <a:solidFill>
                  <a:schemeClr val="lt1"/>
                </a:solidFill>
                <a:latin typeface="Helvetica Neue"/>
                <a:ea typeface="Helvetica Neue"/>
                <a:cs typeface="Helvetica Neue"/>
                <a:sym typeface="Helvetica Neue"/>
              </a:defRPr>
            </a:lvl3pPr>
            <a:lvl4pPr lvl="3" rtl="0" algn="r">
              <a:spcBef>
                <a:spcPts val="0"/>
              </a:spcBef>
              <a:spcAft>
                <a:spcPts val="0"/>
              </a:spcAft>
              <a:buClr>
                <a:schemeClr val="lt1"/>
              </a:buClr>
              <a:buSzPts val="2800"/>
              <a:buFont typeface="Helvetica Neue"/>
              <a:buNone/>
              <a:defRPr>
                <a:solidFill>
                  <a:schemeClr val="lt1"/>
                </a:solidFill>
                <a:latin typeface="Helvetica Neue"/>
                <a:ea typeface="Helvetica Neue"/>
                <a:cs typeface="Helvetica Neue"/>
                <a:sym typeface="Helvetica Neue"/>
              </a:defRPr>
            </a:lvl4pPr>
            <a:lvl5pPr lvl="4" rtl="0" algn="r">
              <a:spcBef>
                <a:spcPts val="0"/>
              </a:spcBef>
              <a:spcAft>
                <a:spcPts val="0"/>
              </a:spcAft>
              <a:buClr>
                <a:schemeClr val="lt1"/>
              </a:buClr>
              <a:buSzPts val="2800"/>
              <a:buFont typeface="Helvetica Neue"/>
              <a:buNone/>
              <a:defRPr>
                <a:solidFill>
                  <a:schemeClr val="lt1"/>
                </a:solidFill>
                <a:latin typeface="Helvetica Neue"/>
                <a:ea typeface="Helvetica Neue"/>
                <a:cs typeface="Helvetica Neue"/>
                <a:sym typeface="Helvetica Neue"/>
              </a:defRPr>
            </a:lvl5pPr>
            <a:lvl6pPr lvl="5" rtl="0" algn="r">
              <a:spcBef>
                <a:spcPts val="0"/>
              </a:spcBef>
              <a:spcAft>
                <a:spcPts val="0"/>
              </a:spcAft>
              <a:buClr>
                <a:schemeClr val="lt1"/>
              </a:buClr>
              <a:buSzPts val="2800"/>
              <a:buFont typeface="Helvetica Neue"/>
              <a:buNone/>
              <a:defRPr>
                <a:solidFill>
                  <a:schemeClr val="lt1"/>
                </a:solidFill>
                <a:latin typeface="Helvetica Neue"/>
                <a:ea typeface="Helvetica Neue"/>
                <a:cs typeface="Helvetica Neue"/>
                <a:sym typeface="Helvetica Neue"/>
              </a:defRPr>
            </a:lvl6pPr>
            <a:lvl7pPr lvl="6" rtl="0" algn="r">
              <a:spcBef>
                <a:spcPts val="0"/>
              </a:spcBef>
              <a:spcAft>
                <a:spcPts val="0"/>
              </a:spcAft>
              <a:buClr>
                <a:schemeClr val="lt1"/>
              </a:buClr>
              <a:buSzPts val="2800"/>
              <a:buFont typeface="Helvetica Neue"/>
              <a:buNone/>
              <a:defRPr>
                <a:solidFill>
                  <a:schemeClr val="lt1"/>
                </a:solidFill>
                <a:latin typeface="Helvetica Neue"/>
                <a:ea typeface="Helvetica Neue"/>
                <a:cs typeface="Helvetica Neue"/>
                <a:sym typeface="Helvetica Neue"/>
              </a:defRPr>
            </a:lvl7pPr>
            <a:lvl8pPr lvl="7" rtl="0" algn="r">
              <a:spcBef>
                <a:spcPts val="0"/>
              </a:spcBef>
              <a:spcAft>
                <a:spcPts val="0"/>
              </a:spcAft>
              <a:buClr>
                <a:schemeClr val="lt1"/>
              </a:buClr>
              <a:buSzPts val="2800"/>
              <a:buFont typeface="Helvetica Neue"/>
              <a:buNone/>
              <a:defRPr>
                <a:solidFill>
                  <a:schemeClr val="lt1"/>
                </a:solidFill>
                <a:latin typeface="Helvetica Neue"/>
                <a:ea typeface="Helvetica Neue"/>
                <a:cs typeface="Helvetica Neue"/>
                <a:sym typeface="Helvetica Neue"/>
              </a:defRPr>
            </a:lvl8pPr>
            <a:lvl9pPr lvl="8" rtl="0" algn="r">
              <a:spcBef>
                <a:spcPts val="0"/>
              </a:spcBef>
              <a:spcAft>
                <a:spcPts val="0"/>
              </a:spcAft>
              <a:buClr>
                <a:schemeClr val="lt1"/>
              </a:buClr>
              <a:buSzPts val="2800"/>
              <a:buFont typeface="Helvetica Neue"/>
              <a:buNone/>
              <a:defRPr>
                <a:solidFill>
                  <a:schemeClr val="lt1"/>
                </a:solidFill>
                <a:latin typeface="Helvetica Neue"/>
                <a:ea typeface="Helvetica Neue"/>
                <a:cs typeface="Helvetica Neue"/>
                <a:sym typeface="Helvetica Neue"/>
              </a:defRPr>
            </a:lvl9pPr>
          </a:lstStyle>
          <a:p/>
        </p:txBody>
      </p:sp>
      <p:pic>
        <p:nvPicPr>
          <p:cNvPr id="114" name="Google Shape;114;p14"/>
          <p:cNvPicPr preferRelativeResize="0"/>
          <p:nvPr/>
        </p:nvPicPr>
        <p:blipFill>
          <a:blip r:embed="rId2">
            <a:alphaModFix/>
          </a:blip>
          <a:stretch>
            <a:fillRect/>
          </a:stretch>
        </p:blipFill>
        <p:spPr>
          <a:xfrm>
            <a:off x="0" y="0"/>
            <a:ext cx="1066701" cy="962525"/>
          </a:xfrm>
          <a:prstGeom prst="rect">
            <a:avLst/>
          </a:prstGeom>
          <a:noFill/>
          <a:ln>
            <a:noFill/>
          </a:ln>
        </p:spPr>
      </p:pic>
      <p:sp>
        <p:nvSpPr>
          <p:cNvPr id="115" name="Google Shape;115;p14"/>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16" name="Google Shape;116;p14"/>
          <p:cNvSpPr/>
          <p:nvPr>
            <p:ph idx="2" type="pic"/>
          </p:nvPr>
        </p:nvSpPr>
        <p:spPr>
          <a:xfrm>
            <a:off x="5305500" y="962400"/>
            <a:ext cx="3838500" cy="2105400"/>
          </a:xfrm>
          <a:prstGeom prst="rect">
            <a:avLst/>
          </a:prstGeom>
          <a:noFill/>
          <a:ln>
            <a:noFill/>
          </a:ln>
        </p:spPr>
      </p:sp>
      <p:sp>
        <p:nvSpPr>
          <p:cNvPr id="117" name="Google Shape;117;p14"/>
          <p:cNvSpPr/>
          <p:nvPr>
            <p:ph idx="3" type="pic"/>
          </p:nvPr>
        </p:nvSpPr>
        <p:spPr>
          <a:xfrm>
            <a:off x="5305500" y="3067800"/>
            <a:ext cx="3838500" cy="2075700"/>
          </a:xfrm>
          <a:prstGeom prst="rect">
            <a:avLst/>
          </a:prstGeom>
          <a:noFill/>
          <a:ln>
            <a:noFill/>
          </a:ln>
        </p:spPr>
      </p:sp>
      <p:sp>
        <p:nvSpPr>
          <p:cNvPr id="118" name="Google Shape;118;p14"/>
          <p:cNvSpPr txBox="1"/>
          <p:nvPr>
            <p:ph idx="1" type="subTitle"/>
          </p:nvPr>
        </p:nvSpPr>
        <p:spPr>
          <a:xfrm>
            <a:off x="283500" y="1154250"/>
            <a:ext cx="3796800" cy="516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800"/>
              <a:buFont typeface="Helvetica Neue"/>
              <a:buNone/>
              <a:defRPr b="1">
                <a:solidFill>
                  <a:schemeClr val="dk1"/>
                </a:solidFill>
                <a:latin typeface="Helvetica Neue"/>
                <a:ea typeface="Helvetica Neue"/>
                <a:cs typeface="Helvetica Neue"/>
                <a:sym typeface="Helvetica Neue"/>
              </a:defRPr>
            </a:lvl1pPr>
            <a:lvl2pPr lvl="1">
              <a:spcBef>
                <a:spcPts val="0"/>
              </a:spcBef>
              <a:spcAft>
                <a:spcPts val="0"/>
              </a:spcAft>
              <a:buClr>
                <a:schemeClr val="dk1"/>
              </a:buClr>
              <a:buSzPts val="1400"/>
              <a:buFont typeface="Helvetica Neue"/>
              <a:buNone/>
              <a:defRPr b="1">
                <a:solidFill>
                  <a:schemeClr val="dk1"/>
                </a:solidFill>
                <a:latin typeface="Helvetica Neue"/>
                <a:ea typeface="Helvetica Neue"/>
                <a:cs typeface="Helvetica Neue"/>
                <a:sym typeface="Helvetica Neue"/>
              </a:defRPr>
            </a:lvl2pPr>
            <a:lvl3pPr lvl="2">
              <a:spcBef>
                <a:spcPts val="0"/>
              </a:spcBef>
              <a:spcAft>
                <a:spcPts val="0"/>
              </a:spcAft>
              <a:buClr>
                <a:schemeClr val="dk1"/>
              </a:buClr>
              <a:buSzPts val="1400"/>
              <a:buFont typeface="Helvetica Neue"/>
              <a:buNone/>
              <a:defRPr b="1">
                <a:solidFill>
                  <a:schemeClr val="dk1"/>
                </a:solidFill>
                <a:latin typeface="Helvetica Neue"/>
                <a:ea typeface="Helvetica Neue"/>
                <a:cs typeface="Helvetica Neue"/>
                <a:sym typeface="Helvetica Neue"/>
              </a:defRPr>
            </a:lvl3pPr>
            <a:lvl4pPr lvl="3">
              <a:spcBef>
                <a:spcPts val="0"/>
              </a:spcBef>
              <a:spcAft>
                <a:spcPts val="0"/>
              </a:spcAft>
              <a:buClr>
                <a:schemeClr val="dk1"/>
              </a:buClr>
              <a:buSzPts val="1400"/>
              <a:buFont typeface="Helvetica Neue"/>
              <a:buNone/>
              <a:defRPr b="1">
                <a:solidFill>
                  <a:schemeClr val="dk1"/>
                </a:solidFill>
                <a:latin typeface="Helvetica Neue"/>
                <a:ea typeface="Helvetica Neue"/>
                <a:cs typeface="Helvetica Neue"/>
                <a:sym typeface="Helvetica Neue"/>
              </a:defRPr>
            </a:lvl4pPr>
            <a:lvl5pPr lvl="4">
              <a:spcBef>
                <a:spcPts val="0"/>
              </a:spcBef>
              <a:spcAft>
                <a:spcPts val="0"/>
              </a:spcAft>
              <a:buClr>
                <a:schemeClr val="dk1"/>
              </a:buClr>
              <a:buSzPts val="1400"/>
              <a:buFont typeface="Helvetica Neue"/>
              <a:buNone/>
              <a:defRPr b="1">
                <a:solidFill>
                  <a:schemeClr val="dk1"/>
                </a:solidFill>
                <a:latin typeface="Helvetica Neue"/>
                <a:ea typeface="Helvetica Neue"/>
                <a:cs typeface="Helvetica Neue"/>
                <a:sym typeface="Helvetica Neue"/>
              </a:defRPr>
            </a:lvl5pPr>
            <a:lvl6pPr lvl="5">
              <a:spcBef>
                <a:spcPts val="0"/>
              </a:spcBef>
              <a:spcAft>
                <a:spcPts val="0"/>
              </a:spcAft>
              <a:buClr>
                <a:schemeClr val="dk1"/>
              </a:buClr>
              <a:buSzPts val="1400"/>
              <a:buFont typeface="Helvetica Neue"/>
              <a:buNone/>
              <a:defRPr b="1">
                <a:solidFill>
                  <a:schemeClr val="dk1"/>
                </a:solidFill>
                <a:latin typeface="Helvetica Neue"/>
                <a:ea typeface="Helvetica Neue"/>
                <a:cs typeface="Helvetica Neue"/>
                <a:sym typeface="Helvetica Neue"/>
              </a:defRPr>
            </a:lvl6pPr>
            <a:lvl7pPr lvl="6">
              <a:spcBef>
                <a:spcPts val="0"/>
              </a:spcBef>
              <a:spcAft>
                <a:spcPts val="0"/>
              </a:spcAft>
              <a:buClr>
                <a:schemeClr val="dk1"/>
              </a:buClr>
              <a:buSzPts val="1400"/>
              <a:buFont typeface="Helvetica Neue"/>
              <a:buNone/>
              <a:defRPr b="1">
                <a:solidFill>
                  <a:schemeClr val="dk1"/>
                </a:solidFill>
                <a:latin typeface="Helvetica Neue"/>
                <a:ea typeface="Helvetica Neue"/>
                <a:cs typeface="Helvetica Neue"/>
                <a:sym typeface="Helvetica Neue"/>
              </a:defRPr>
            </a:lvl7pPr>
            <a:lvl8pPr lvl="7">
              <a:spcBef>
                <a:spcPts val="0"/>
              </a:spcBef>
              <a:spcAft>
                <a:spcPts val="0"/>
              </a:spcAft>
              <a:buClr>
                <a:schemeClr val="dk1"/>
              </a:buClr>
              <a:buSzPts val="1400"/>
              <a:buFont typeface="Helvetica Neue"/>
              <a:buNone/>
              <a:defRPr b="1">
                <a:solidFill>
                  <a:schemeClr val="dk1"/>
                </a:solidFill>
                <a:latin typeface="Helvetica Neue"/>
                <a:ea typeface="Helvetica Neue"/>
                <a:cs typeface="Helvetica Neue"/>
                <a:sym typeface="Helvetica Neue"/>
              </a:defRPr>
            </a:lvl8pPr>
            <a:lvl9pPr lvl="8">
              <a:spcBef>
                <a:spcPts val="0"/>
              </a:spcBef>
              <a:spcAft>
                <a:spcPts val="0"/>
              </a:spcAft>
              <a:buClr>
                <a:schemeClr val="dk1"/>
              </a:buClr>
              <a:buSzPts val="1400"/>
              <a:buFont typeface="Helvetica Neue"/>
              <a:buNone/>
              <a:defRPr b="1">
                <a:solidFill>
                  <a:schemeClr val="dk1"/>
                </a:solidFill>
                <a:latin typeface="Helvetica Neue"/>
                <a:ea typeface="Helvetica Neue"/>
                <a:cs typeface="Helvetica Neue"/>
                <a:sym typeface="Helvetica Neue"/>
              </a:defRPr>
            </a:lvl9pPr>
          </a:lstStyle>
          <a:p/>
        </p:txBody>
      </p:sp>
      <p:sp>
        <p:nvSpPr>
          <p:cNvPr id="119" name="Google Shape;119;p14"/>
          <p:cNvSpPr txBox="1"/>
          <p:nvPr>
            <p:ph idx="4" type="body"/>
          </p:nvPr>
        </p:nvSpPr>
        <p:spPr>
          <a:xfrm>
            <a:off x="283500" y="1670550"/>
            <a:ext cx="4141200" cy="3726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120" name="Google Shape;120;p14"/>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amp;A Slide">
  <p:cSld name="TITLE_1_1_1_1_1_1_1_1">
    <p:spTree>
      <p:nvGrpSpPr>
        <p:cNvPr id="121" name="Shape 121"/>
        <p:cNvGrpSpPr/>
        <p:nvPr/>
      </p:nvGrpSpPr>
      <p:grpSpPr>
        <a:xfrm>
          <a:off x="0" y="0"/>
          <a:ext cx="0" cy="0"/>
          <a:chOff x="0" y="0"/>
          <a:chExt cx="0" cy="0"/>
        </a:xfrm>
      </p:grpSpPr>
      <p:sp>
        <p:nvSpPr>
          <p:cNvPr id="122" name="Google Shape;122;p15"/>
          <p:cNvSpPr/>
          <p:nvPr/>
        </p:nvSpPr>
        <p:spPr>
          <a:xfrm>
            <a:off x="0" y="0"/>
            <a:ext cx="5032200" cy="51435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5"/>
          <p:cNvSpPr txBox="1"/>
          <p:nvPr>
            <p:ph type="ctrTitle"/>
          </p:nvPr>
        </p:nvSpPr>
        <p:spPr>
          <a:xfrm>
            <a:off x="373875" y="1428150"/>
            <a:ext cx="3605400" cy="2287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Font typeface="Helvetica Neue"/>
              <a:buNone/>
              <a:defRPr sz="4800">
                <a:solidFill>
                  <a:schemeClr val="lt1"/>
                </a:solidFill>
                <a:latin typeface="Helvetica Neue"/>
                <a:ea typeface="Helvetica Neue"/>
                <a:cs typeface="Helvetica Neue"/>
                <a:sym typeface="Helvetica Neue"/>
              </a:defRPr>
            </a:lvl1pPr>
            <a:lvl2pPr lvl="1" rtl="0">
              <a:spcBef>
                <a:spcPts val="0"/>
              </a:spcBef>
              <a:spcAft>
                <a:spcPts val="0"/>
              </a:spcAft>
              <a:buClr>
                <a:schemeClr val="lt1"/>
              </a:buClr>
              <a:buSzPts val="4800"/>
              <a:buFont typeface="Helvetica Neue"/>
              <a:buNone/>
              <a:defRPr sz="4800">
                <a:solidFill>
                  <a:schemeClr val="lt1"/>
                </a:solidFill>
                <a:latin typeface="Helvetica Neue"/>
                <a:ea typeface="Helvetica Neue"/>
                <a:cs typeface="Helvetica Neue"/>
                <a:sym typeface="Helvetica Neue"/>
              </a:defRPr>
            </a:lvl2pPr>
            <a:lvl3pPr lvl="2" rtl="0">
              <a:spcBef>
                <a:spcPts val="0"/>
              </a:spcBef>
              <a:spcAft>
                <a:spcPts val="0"/>
              </a:spcAft>
              <a:buClr>
                <a:schemeClr val="lt1"/>
              </a:buClr>
              <a:buSzPts val="4800"/>
              <a:buFont typeface="Helvetica Neue"/>
              <a:buNone/>
              <a:defRPr sz="4800">
                <a:solidFill>
                  <a:schemeClr val="lt1"/>
                </a:solidFill>
                <a:latin typeface="Helvetica Neue"/>
                <a:ea typeface="Helvetica Neue"/>
                <a:cs typeface="Helvetica Neue"/>
                <a:sym typeface="Helvetica Neue"/>
              </a:defRPr>
            </a:lvl3pPr>
            <a:lvl4pPr lvl="3" rtl="0">
              <a:spcBef>
                <a:spcPts val="0"/>
              </a:spcBef>
              <a:spcAft>
                <a:spcPts val="0"/>
              </a:spcAft>
              <a:buClr>
                <a:schemeClr val="lt1"/>
              </a:buClr>
              <a:buSzPts val="4800"/>
              <a:buFont typeface="Helvetica Neue"/>
              <a:buNone/>
              <a:defRPr sz="4800">
                <a:solidFill>
                  <a:schemeClr val="lt1"/>
                </a:solidFill>
                <a:latin typeface="Helvetica Neue"/>
                <a:ea typeface="Helvetica Neue"/>
                <a:cs typeface="Helvetica Neue"/>
                <a:sym typeface="Helvetica Neue"/>
              </a:defRPr>
            </a:lvl4pPr>
            <a:lvl5pPr lvl="4" rtl="0">
              <a:spcBef>
                <a:spcPts val="0"/>
              </a:spcBef>
              <a:spcAft>
                <a:spcPts val="0"/>
              </a:spcAft>
              <a:buClr>
                <a:schemeClr val="lt1"/>
              </a:buClr>
              <a:buSzPts val="4800"/>
              <a:buFont typeface="Helvetica Neue"/>
              <a:buNone/>
              <a:defRPr sz="4800">
                <a:solidFill>
                  <a:schemeClr val="lt1"/>
                </a:solidFill>
                <a:latin typeface="Helvetica Neue"/>
                <a:ea typeface="Helvetica Neue"/>
                <a:cs typeface="Helvetica Neue"/>
                <a:sym typeface="Helvetica Neue"/>
              </a:defRPr>
            </a:lvl5pPr>
            <a:lvl6pPr lvl="5" rtl="0">
              <a:spcBef>
                <a:spcPts val="0"/>
              </a:spcBef>
              <a:spcAft>
                <a:spcPts val="0"/>
              </a:spcAft>
              <a:buClr>
                <a:schemeClr val="lt1"/>
              </a:buClr>
              <a:buSzPts val="4800"/>
              <a:buFont typeface="Helvetica Neue"/>
              <a:buNone/>
              <a:defRPr sz="4800">
                <a:solidFill>
                  <a:schemeClr val="lt1"/>
                </a:solidFill>
                <a:latin typeface="Helvetica Neue"/>
                <a:ea typeface="Helvetica Neue"/>
                <a:cs typeface="Helvetica Neue"/>
                <a:sym typeface="Helvetica Neue"/>
              </a:defRPr>
            </a:lvl6pPr>
            <a:lvl7pPr lvl="6" rtl="0">
              <a:spcBef>
                <a:spcPts val="0"/>
              </a:spcBef>
              <a:spcAft>
                <a:spcPts val="0"/>
              </a:spcAft>
              <a:buClr>
                <a:schemeClr val="lt1"/>
              </a:buClr>
              <a:buSzPts val="4800"/>
              <a:buFont typeface="Helvetica Neue"/>
              <a:buNone/>
              <a:defRPr sz="4800">
                <a:solidFill>
                  <a:schemeClr val="lt1"/>
                </a:solidFill>
                <a:latin typeface="Helvetica Neue"/>
                <a:ea typeface="Helvetica Neue"/>
                <a:cs typeface="Helvetica Neue"/>
                <a:sym typeface="Helvetica Neue"/>
              </a:defRPr>
            </a:lvl7pPr>
            <a:lvl8pPr lvl="7" rtl="0">
              <a:spcBef>
                <a:spcPts val="0"/>
              </a:spcBef>
              <a:spcAft>
                <a:spcPts val="0"/>
              </a:spcAft>
              <a:buClr>
                <a:schemeClr val="lt1"/>
              </a:buClr>
              <a:buSzPts val="4800"/>
              <a:buFont typeface="Helvetica Neue"/>
              <a:buNone/>
              <a:defRPr sz="4800">
                <a:solidFill>
                  <a:schemeClr val="lt1"/>
                </a:solidFill>
                <a:latin typeface="Helvetica Neue"/>
                <a:ea typeface="Helvetica Neue"/>
                <a:cs typeface="Helvetica Neue"/>
                <a:sym typeface="Helvetica Neue"/>
              </a:defRPr>
            </a:lvl8pPr>
            <a:lvl9pPr lvl="8" rtl="0">
              <a:spcBef>
                <a:spcPts val="0"/>
              </a:spcBef>
              <a:spcAft>
                <a:spcPts val="0"/>
              </a:spcAft>
              <a:buClr>
                <a:schemeClr val="lt1"/>
              </a:buClr>
              <a:buSzPts val="4800"/>
              <a:buFont typeface="Helvetica Neue"/>
              <a:buNone/>
              <a:defRPr sz="4800">
                <a:solidFill>
                  <a:schemeClr val="lt1"/>
                </a:solidFill>
                <a:latin typeface="Helvetica Neue"/>
                <a:ea typeface="Helvetica Neue"/>
                <a:cs typeface="Helvetica Neue"/>
                <a:sym typeface="Helvetica Neue"/>
              </a:defRPr>
            </a:lvl9pPr>
          </a:lstStyle>
          <a:p/>
        </p:txBody>
      </p:sp>
      <p:pic>
        <p:nvPicPr>
          <p:cNvPr id="124" name="Google Shape;124;p15"/>
          <p:cNvPicPr preferRelativeResize="0"/>
          <p:nvPr/>
        </p:nvPicPr>
        <p:blipFill>
          <a:blip r:embed="rId2">
            <a:alphaModFix/>
          </a:blip>
          <a:stretch>
            <a:fillRect/>
          </a:stretch>
        </p:blipFill>
        <p:spPr>
          <a:xfrm>
            <a:off x="0" y="0"/>
            <a:ext cx="1066701" cy="962525"/>
          </a:xfrm>
          <a:prstGeom prst="rect">
            <a:avLst/>
          </a:prstGeom>
          <a:noFill/>
          <a:ln>
            <a:noFill/>
          </a:ln>
        </p:spPr>
      </p:pic>
      <p:sp>
        <p:nvSpPr>
          <p:cNvPr id="125" name="Google Shape;125;p15"/>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26" name="Google Shape;126;p15"/>
          <p:cNvSpPr/>
          <p:nvPr>
            <p:ph idx="2" type="pic"/>
          </p:nvPr>
        </p:nvSpPr>
        <p:spPr>
          <a:xfrm>
            <a:off x="5032200" y="0"/>
            <a:ext cx="4112100" cy="5143500"/>
          </a:xfrm>
          <a:prstGeom prst="rect">
            <a:avLst/>
          </a:prstGeom>
          <a:noFill/>
          <a:ln>
            <a:noFill/>
          </a:ln>
        </p:spPr>
      </p:sp>
      <p:sp>
        <p:nvSpPr>
          <p:cNvPr id="127" name="Google Shape;127;p15"/>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lling/Student Response">
  <p:cSld name="TITLE_1_1_1_1_1_1_1_1_1">
    <p:spTree>
      <p:nvGrpSpPr>
        <p:cNvPr id="128" name="Shape 128"/>
        <p:cNvGrpSpPr/>
        <p:nvPr/>
      </p:nvGrpSpPr>
      <p:grpSpPr>
        <a:xfrm>
          <a:off x="0" y="0"/>
          <a:ext cx="0" cy="0"/>
          <a:chOff x="0" y="0"/>
          <a:chExt cx="0" cy="0"/>
        </a:xfrm>
      </p:grpSpPr>
      <p:sp>
        <p:nvSpPr>
          <p:cNvPr id="129" name="Google Shape;129;p16"/>
          <p:cNvSpPr/>
          <p:nvPr/>
        </p:nvSpPr>
        <p:spPr>
          <a:xfrm>
            <a:off x="0" y="0"/>
            <a:ext cx="9144000" cy="9624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0" name="Google Shape;130;p16"/>
          <p:cNvPicPr preferRelativeResize="0"/>
          <p:nvPr/>
        </p:nvPicPr>
        <p:blipFill>
          <a:blip r:embed="rId2">
            <a:alphaModFix/>
          </a:blip>
          <a:stretch>
            <a:fillRect/>
          </a:stretch>
        </p:blipFill>
        <p:spPr>
          <a:xfrm>
            <a:off x="0" y="0"/>
            <a:ext cx="1066701" cy="962525"/>
          </a:xfrm>
          <a:prstGeom prst="rect">
            <a:avLst/>
          </a:prstGeom>
          <a:noFill/>
          <a:ln>
            <a:noFill/>
          </a:ln>
        </p:spPr>
      </p:pic>
      <p:sp>
        <p:nvSpPr>
          <p:cNvPr id="131" name="Google Shape;131;p16"/>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32" name="Google Shape;132;p16"/>
          <p:cNvSpPr txBox="1"/>
          <p:nvPr>
            <p:ph type="title"/>
          </p:nvPr>
        </p:nvSpPr>
        <p:spPr>
          <a:xfrm>
            <a:off x="3835200" y="167325"/>
            <a:ext cx="5033400" cy="627900"/>
          </a:xfrm>
          <a:prstGeom prst="rect">
            <a:avLst/>
          </a:prstGeom>
        </p:spPr>
        <p:txBody>
          <a:bodyPr anchorCtr="0" anchor="t" bIns="91425" lIns="91425" spcFirstLastPara="1" rIns="91425" wrap="square" tIns="91425">
            <a:noAutofit/>
          </a:bodyPr>
          <a:lstStyle>
            <a:lvl1pPr lvl="0" algn="r">
              <a:spcBef>
                <a:spcPts val="0"/>
              </a:spcBef>
              <a:spcAft>
                <a:spcPts val="0"/>
              </a:spcAft>
              <a:buSzPts val="2800"/>
              <a:buNone/>
              <a:defRPr/>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133" name="Google Shape;133;p16"/>
          <p:cNvSpPr txBox="1"/>
          <p:nvPr>
            <p:ph idx="1" type="body"/>
          </p:nvPr>
        </p:nvSpPr>
        <p:spPr>
          <a:xfrm>
            <a:off x="374625" y="1281675"/>
            <a:ext cx="4374000" cy="3726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134" name="Google Shape;134;p16"/>
          <p:cNvSpPr/>
          <p:nvPr>
            <p:ph idx="2" type="pic"/>
          </p:nvPr>
        </p:nvSpPr>
        <p:spPr>
          <a:xfrm>
            <a:off x="5802600" y="962525"/>
            <a:ext cx="3341400" cy="4180800"/>
          </a:xfrm>
          <a:prstGeom prst="rect">
            <a:avLst/>
          </a:prstGeom>
          <a:noFill/>
          <a:ln>
            <a:noFill/>
          </a:ln>
        </p:spPr>
      </p:sp>
      <p:sp>
        <p:nvSpPr>
          <p:cNvPr id="135" name="Google Shape;135;p16"/>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hoot Recap">
  <p:cSld name="TITLE_1_1_1_1_1_1_1_1_1_1">
    <p:spTree>
      <p:nvGrpSpPr>
        <p:cNvPr id="136" name="Shape 136"/>
        <p:cNvGrpSpPr/>
        <p:nvPr/>
      </p:nvGrpSpPr>
      <p:grpSpPr>
        <a:xfrm>
          <a:off x="0" y="0"/>
          <a:ext cx="0" cy="0"/>
          <a:chOff x="0" y="0"/>
          <a:chExt cx="0" cy="0"/>
        </a:xfrm>
      </p:grpSpPr>
      <p:sp>
        <p:nvSpPr>
          <p:cNvPr id="137" name="Google Shape;137;p17"/>
          <p:cNvSpPr/>
          <p:nvPr/>
        </p:nvSpPr>
        <p:spPr>
          <a:xfrm>
            <a:off x="0" y="0"/>
            <a:ext cx="9144000" cy="9624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8" name="Google Shape;138;p17"/>
          <p:cNvPicPr preferRelativeResize="0"/>
          <p:nvPr/>
        </p:nvPicPr>
        <p:blipFill>
          <a:blip r:embed="rId2">
            <a:alphaModFix/>
          </a:blip>
          <a:stretch>
            <a:fillRect/>
          </a:stretch>
        </p:blipFill>
        <p:spPr>
          <a:xfrm>
            <a:off x="0" y="0"/>
            <a:ext cx="1066701" cy="962525"/>
          </a:xfrm>
          <a:prstGeom prst="rect">
            <a:avLst/>
          </a:prstGeom>
          <a:noFill/>
          <a:ln>
            <a:noFill/>
          </a:ln>
        </p:spPr>
      </p:pic>
      <p:sp>
        <p:nvSpPr>
          <p:cNvPr id="139" name="Google Shape;139;p17"/>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40" name="Google Shape;140;p17"/>
          <p:cNvSpPr txBox="1"/>
          <p:nvPr>
            <p:ph type="title"/>
          </p:nvPr>
        </p:nvSpPr>
        <p:spPr>
          <a:xfrm>
            <a:off x="3835200" y="167325"/>
            <a:ext cx="5033400" cy="627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pic>
        <p:nvPicPr>
          <p:cNvPr id="141" name="Google Shape;141;p17"/>
          <p:cNvPicPr preferRelativeResize="0"/>
          <p:nvPr/>
        </p:nvPicPr>
        <p:blipFill>
          <a:blip r:embed="rId3">
            <a:alphaModFix/>
          </a:blip>
          <a:stretch>
            <a:fillRect/>
          </a:stretch>
        </p:blipFill>
        <p:spPr>
          <a:xfrm>
            <a:off x="5793000" y="2060338"/>
            <a:ext cx="2217600" cy="2217600"/>
          </a:xfrm>
          <a:prstGeom prst="rect">
            <a:avLst/>
          </a:prstGeom>
          <a:noFill/>
          <a:ln>
            <a:noFill/>
          </a:ln>
        </p:spPr>
      </p:pic>
      <p:pic>
        <p:nvPicPr>
          <p:cNvPr id="142" name="Google Shape;142;p17"/>
          <p:cNvPicPr preferRelativeResize="0"/>
          <p:nvPr/>
        </p:nvPicPr>
        <p:blipFill>
          <a:blip r:embed="rId4">
            <a:alphaModFix/>
          </a:blip>
          <a:stretch>
            <a:fillRect/>
          </a:stretch>
        </p:blipFill>
        <p:spPr>
          <a:xfrm>
            <a:off x="898275" y="1962040"/>
            <a:ext cx="4184475" cy="2414175"/>
          </a:xfrm>
          <a:prstGeom prst="rect">
            <a:avLst/>
          </a:prstGeom>
          <a:noFill/>
          <a:ln>
            <a:noFill/>
          </a:ln>
        </p:spPr>
      </p:pic>
      <p:sp>
        <p:nvSpPr>
          <p:cNvPr id="143" name="Google Shape;143;p17"/>
          <p:cNvSpPr txBox="1"/>
          <p:nvPr>
            <p:ph idx="1" type="subTitle"/>
          </p:nvPr>
        </p:nvSpPr>
        <p:spPr>
          <a:xfrm>
            <a:off x="1249013" y="1265625"/>
            <a:ext cx="3483000" cy="6279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44" name="Google Shape;144;p17"/>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eopardy">
  <p:cSld name="TITLE_1_1_1_1_1_1_1_1_1_1_1">
    <p:spTree>
      <p:nvGrpSpPr>
        <p:cNvPr id="145" name="Shape 145"/>
        <p:cNvGrpSpPr/>
        <p:nvPr/>
      </p:nvGrpSpPr>
      <p:grpSpPr>
        <a:xfrm>
          <a:off x="0" y="0"/>
          <a:ext cx="0" cy="0"/>
          <a:chOff x="0" y="0"/>
          <a:chExt cx="0" cy="0"/>
        </a:xfrm>
      </p:grpSpPr>
      <p:sp>
        <p:nvSpPr>
          <p:cNvPr id="146" name="Google Shape;146;p18"/>
          <p:cNvSpPr/>
          <p:nvPr/>
        </p:nvSpPr>
        <p:spPr>
          <a:xfrm>
            <a:off x="0" y="0"/>
            <a:ext cx="9144000" cy="9624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7" name="Google Shape;147;p18"/>
          <p:cNvPicPr preferRelativeResize="0"/>
          <p:nvPr/>
        </p:nvPicPr>
        <p:blipFill>
          <a:blip r:embed="rId2">
            <a:alphaModFix/>
          </a:blip>
          <a:stretch>
            <a:fillRect/>
          </a:stretch>
        </p:blipFill>
        <p:spPr>
          <a:xfrm>
            <a:off x="0" y="0"/>
            <a:ext cx="1066701" cy="962525"/>
          </a:xfrm>
          <a:prstGeom prst="rect">
            <a:avLst/>
          </a:prstGeom>
          <a:noFill/>
          <a:ln>
            <a:noFill/>
          </a:ln>
        </p:spPr>
      </p:pic>
      <p:sp>
        <p:nvSpPr>
          <p:cNvPr id="148" name="Google Shape;148;p18"/>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49" name="Google Shape;149;p18"/>
          <p:cNvSpPr txBox="1"/>
          <p:nvPr>
            <p:ph type="title"/>
          </p:nvPr>
        </p:nvSpPr>
        <p:spPr>
          <a:xfrm>
            <a:off x="3835200" y="167325"/>
            <a:ext cx="5033400" cy="627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150" name="Google Shape;150;p18"/>
          <p:cNvSpPr/>
          <p:nvPr>
            <p:ph idx="2" type="pic"/>
          </p:nvPr>
        </p:nvSpPr>
        <p:spPr>
          <a:xfrm>
            <a:off x="2055300" y="1863000"/>
            <a:ext cx="5033400" cy="1842900"/>
          </a:xfrm>
          <a:prstGeom prst="rect">
            <a:avLst/>
          </a:prstGeom>
          <a:noFill/>
          <a:ln>
            <a:noFill/>
          </a:ln>
        </p:spPr>
      </p:sp>
      <p:sp>
        <p:nvSpPr>
          <p:cNvPr id="151" name="Google Shape;151;p18"/>
          <p:cNvSpPr txBox="1"/>
          <p:nvPr>
            <p:ph idx="1" type="subTitle"/>
          </p:nvPr>
        </p:nvSpPr>
        <p:spPr>
          <a:xfrm>
            <a:off x="2855850" y="4035325"/>
            <a:ext cx="3432300" cy="627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2" name="Google Shape;152;p18"/>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amily Fued">
  <p:cSld name="TITLE_1_1_1_1_1_1_1_1_1_1_1_1">
    <p:spTree>
      <p:nvGrpSpPr>
        <p:cNvPr id="153" name="Shape 153"/>
        <p:cNvGrpSpPr/>
        <p:nvPr/>
      </p:nvGrpSpPr>
      <p:grpSpPr>
        <a:xfrm>
          <a:off x="0" y="0"/>
          <a:ext cx="0" cy="0"/>
          <a:chOff x="0" y="0"/>
          <a:chExt cx="0" cy="0"/>
        </a:xfrm>
      </p:grpSpPr>
      <p:sp>
        <p:nvSpPr>
          <p:cNvPr id="154" name="Google Shape;154;p19"/>
          <p:cNvSpPr/>
          <p:nvPr/>
        </p:nvSpPr>
        <p:spPr>
          <a:xfrm>
            <a:off x="0" y="0"/>
            <a:ext cx="9144000" cy="9624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5" name="Google Shape;155;p19"/>
          <p:cNvPicPr preferRelativeResize="0"/>
          <p:nvPr/>
        </p:nvPicPr>
        <p:blipFill>
          <a:blip r:embed="rId2">
            <a:alphaModFix/>
          </a:blip>
          <a:stretch>
            <a:fillRect/>
          </a:stretch>
        </p:blipFill>
        <p:spPr>
          <a:xfrm>
            <a:off x="0" y="0"/>
            <a:ext cx="1066701" cy="962525"/>
          </a:xfrm>
          <a:prstGeom prst="rect">
            <a:avLst/>
          </a:prstGeom>
          <a:noFill/>
          <a:ln>
            <a:noFill/>
          </a:ln>
        </p:spPr>
      </p:pic>
      <p:sp>
        <p:nvSpPr>
          <p:cNvPr id="156" name="Google Shape;156;p19"/>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57" name="Google Shape;157;p19"/>
          <p:cNvSpPr txBox="1"/>
          <p:nvPr>
            <p:ph type="title"/>
          </p:nvPr>
        </p:nvSpPr>
        <p:spPr>
          <a:xfrm>
            <a:off x="3835200" y="167325"/>
            <a:ext cx="5033400" cy="627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158" name="Google Shape;158;p19"/>
          <p:cNvSpPr/>
          <p:nvPr>
            <p:ph idx="2" type="pic"/>
          </p:nvPr>
        </p:nvSpPr>
        <p:spPr>
          <a:xfrm>
            <a:off x="2055300" y="1863000"/>
            <a:ext cx="5033400" cy="1842900"/>
          </a:xfrm>
          <a:prstGeom prst="rect">
            <a:avLst/>
          </a:prstGeom>
          <a:noFill/>
          <a:ln>
            <a:noFill/>
          </a:ln>
        </p:spPr>
      </p:sp>
      <p:sp>
        <p:nvSpPr>
          <p:cNvPr id="159" name="Google Shape;159;p19"/>
          <p:cNvSpPr txBox="1"/>
          <p:nvPr>
            <p:ph idx="1" type="subTitle"/>
          </p:nvPr>
        </p:nvSpPr>
        <p:spPr>
          <a:xfrm>
            <a:off x="2855850" y="4035325"/>
            <a:ext cx="3432300" cy="627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0" name="Google Shape;160;p19"/>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Concept Intro">
  <p:cSld name="TITLE_1_1_1_1_1_1_1_1_1_1_1_1_1">
    <p:spTree>
      <p:nvGrpSpPr>
        <p:cNvPr id="161" name="Shape 161"/>
        <p:cNvGrpSpPr/>
        <p:nvPr/>
      </p:nvGrpSpPr>
      <p:grpSpPr>
        <a:xfrm>
          <a:off x="0" y="0"/>
          <a:ext cx="0" cy="0"/>
          <a:chOff x="0" y="0"/>
          <a:chExt cx="0" cy="0"/>
        </a:xfrm>
      </p:grpSpPr>
      <p:sp>
        <p:nvSpPr>
          <p:cNvPr id="162" name="Google Shape;162;p20"/>
          <p:cNvSpPr/>
          <p:nvPr/>
        </p:nvSpPr>
        <p:spPr>
          <a:xfrm>
            <a:off x="0" y="0"/>
            <a:ext cx="5032200" cy="5143500"/>
          </a:xfrm>
          <a:prstGeom prst="rect">
            <a:avLst/>
          </a:prstGeom>
          <a:solidFill>
            <a:srgbClr val="00B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3" name="Google Shape;163;p20"/>
          <p:cNvPicPr preferRelativeResize="0"/>
          <p:nvPr/>
        </p:nvPicPr>
        <p:blipFill>
          <a:blip r:embed="rId2">
            <a:alphaModFix/>
          </a:blip>
          <a:stretch>
            <a:fillRect/>
          </a:stretch>
        </p:blipFill>
        <p:spPr>
          <a:xfrm>
            <a:off x="0" y="0"/>
            <a:ext cx="1066701" cy="962525"/>
          </a:xfrm>
          <a:prstGeom prst="rect">
            <a:avLst/>
          </a:prstGeom>
          <a:noFill/>
          <a:ln>
            <a:noFill/>
          </a:ln>
        </p:spPr>
      </p:pic>
      <p:sp>
        <p:nvSpPr>
          <p:cNvPr id="164" name="Google Shape;164;p20"/>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65" name="Google Shape;165;p20"/>
          <p:cNvSpPr txBox="1"/>
          <p:nvPr>
            <p:ph type="title"/>
          </p:nvPr>
        </p:nvSpPr>
        <p:spPr>
          <a:xfrm>
            <a:off x="354375" y="1326300"/>
            <a:ext cx="3867900" cy="2490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166" name="Google Shape;166;p20"/>
          <p:cNvSpPr/>
          <p:nvPr>
            <p:ph idx="2" type="pic"/>
          </p:nvPr>
        </p:nvSpPr>
        <p:spPr>
          <a:xfrm>
            <a:off x="5032200" y="1260600"/>
            <a:ext cx="4112100" cy="2622300"/>
          </a:xfrm>
          <a:prstGeom prst="rect">
            <a:avLst/>
          </a:prstGeom>
          <a:noFill/>
          <a:ln>
            <a:noFill/>
          </a:ln>
        </p:spPr>
      </p:sp>
      <p:sp>
        <p:nvSpPr>
          <p:cNvPr id="167" name="Google Shape;167;p20"/>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yellow">
  <p:cSld name="TITLE_2">
    <p:spTree>
      <p:nvGrpSpPr>
        <p:cNvPr id="17" name="Shape 17"/>
        <p:cNvGrpSpPr/>
        <p:nvPr/>
      </p:nvGrpSpPr>
      <p:grpSpPr>
        <a:xfrm>
          <a:off x="0" y="0"/>
          <a:ext cx="0" cy="0"/>
          <a:chOff x="0" y="0"/>
          <a:chExt cx="0" cy="0"/>
        </a:xfrm>
      </p:grpSpPr>
      <p:sp>
        <p:nvSpPr>
          <p:cNvPr id="18" name="Google Shape;18;p3"/>
          <p:cNvSpPr/>
          <p:nvPr/>
        </p:nvSpPr>
        <p:spPr>
          <a:xfrm>
            <a:off x="0" y="-14150"/>
            <a:ext cx="5022000" cy="51576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ctrTitle"/>
          </p:nvPr>
        </p:nvSpPr>
        <p:spPr>
          <a:xfrm>
            <a:off x="311700" y="1345600"/>
            <a:ext cx="4472700" cy="2438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 type="subTitle"/>
          </p:nvPr>
        </p:nvSpPr>
        <p:spPr>
          <a:xfrm>
            <a:off x="311700" y="3870625"/>
            <a:ext cx="38922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1pPr>
            <a:lvl2pPr lvl="1"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2pPr>
            <a:lvl3pPr lvl="2"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3pPr>
            <a:lvl4pPr lvl="3"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4pPr>
            <a:lvl5pPr lvl="4"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5pPr>
            <a:lvl6pPr lvl="5"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6pPr>
            <a:lvl7pPr lvl="6"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7pPr>
            <a:lvl8pPr lvl="7"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8pPr>
            <a:lvl9pPr lvl="8"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9pPr>
          </a:lstStyle>
          <a:p/>
        </p:txBody>
      </p:sp>
      <p:pic>
        <p:nvPicPr>
          <p:cNvPr id="21" name="Google Shape;21;p3"/>
          <p:cNvPicPr preferRelativeResize="0"/>
          <p:nvPr/>
        </p:nvPicPr>
        <p:blipFill>
          <a:blip r:embed="rId2">
            <a:alphaModFix/>
          </a:blip>
          <a:stretch>
            <a:fillRect/>
          </a:stretch>
        </p:blipFill>
        <p:spPr>
          <a:xfrm>
            <a:off x="0" y="0"/>
            <a:ext cx="1066701" cy="962525"/>
          </a:xfrm>
          <a:prstGeom prst="rect">
            <a:avLst/>
          </a:prstGeom>
          <a:noFill/>
          <a:ln>
            <a:noFill/>
          </a:ln>
        </p:spPr>
      </p:pic>
      <p:sp>
        <p:nvSpPr>
          <p:cNvPr id="22" name="Google Shape;22;p3"/>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3" name="Google Shape;23;p3"/>
          <p:cNvSpPr/>
          <p:nvPr>
            <p:ph idx="2" type="pic"/>
          </p:nvPr>
        </p:nvSpPr>
        <p:spPr>
          <a:xfrm>
            <a:off x="5022000" y="2705350"/>
            <a:ext cx="4122000" cy="2438100"/>
          </a:xfrm>
          <a:prstGeom prst="rect">
            <a:avLst/>
          </a:prstGeom>
          <a:noFill/>
          <a:ln>
            <a:noFill/>
          </a:ln>
        </p:spPr>
      </p:sp>
      <p:sp>
        <p:nvSpPr>
          <p:cNvPr id="24" name="Google Shape;24;p3"/>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at is Tech Concept High Level Descrip">
  <p:cSld name="TITLE_1_1_1_1_1_1_1_1_1_1_1_1_1_1">
    <p:spTree>
      <p:nvGrpSpPr>
        <p:cNvPr id="168" name="Shape 168"/>
        <p:cNvGrpSpPr/>
        <p:nvPr/>
      </p:nvGrpSpPr>
      <p:grpSpPr>
        <a:xfrm>
          <a:off x="0" y="0"/>
          <a:ext cx="0" cy="0"/>
          <a:chOff x="0" y="0"/>
          <a:chExt cx="0" cy="0"/>
        </a:xfrm>
      </p:grpSpPr>
      <p:sp>
        <p:nvSpPr>
          <p:cNvPr id="169" name="Google Shape;169;p21"/>
          <p:cNvSpPr/>
          <p:nvPr/>
        </p:nvSpPr>
        <p:spPr>
          <a:xfrm>
            <a:off x="0" y="0"/>
            <a:ext cx="9144000" cy="9624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0" name="Google Shape;170;p21"/>
          <p:cNvPicPr preferRelativeResize="0"/>
          <p:nvPr/>
        </p:nvPicPr>
        <p:blipFill>
          <a:blip r:embed="rId2">
            <a:alphaModFix/>
          </a:blip>
          <a:stretch>
            <a:fillRect/>
          </a:stretch>
        </p:blipFill>
        <p:spPr>
          <a:xfrm>
            <a:off x="0" y="0"/>
            <a:ext cx="1066701" cy="962525"/>
          </a:xfrm>
          <a:prstGeom prst="rect">
            <a:avLst/>
          </a:prstGeom>
          <a:noFill/>
          <a:ln>
            <a:noFill/>
          </a:ln>
        </p:spPr>
      </p:pic>
      <p:sp>
        <p:nvSpPr>
          <p:cNvPr id="171" name="Google Shape;171;p21"/>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72" name="Google Shape;172;p21"/>
          <p:cNvSpPr txBox="1"/>
          <p:nvPr>
            <p:ph type="title"/>
          </p:nvPr>
        </p:nvSpPr>
        <p:spPr>
          <a:xfrm>
            <a:off x="3516375" y="207750"/>
            <a:ext cx="5433900" cy="5469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173" name="Google Shape;173;p21"/>
          <p:cNvSpPr txBox="1"/>
          <p:nvPr>
            <p:ph idx="1" type="body"/>
          </p:nvPr>
        </p:nvSpPr>
        <p:spPr>
          <a:xfrm>
            <a:off x="384750" y="1184625"/>
            <a:ext cx="3756300" cy="3645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4" name="Google Shape;174;p21"/>
          <p:cNvSpPr/>
          <p:nvPr>
            <p:ph idx="2" type="pic"/>
          </p:nvPr>
        </p:nvSpPr>
        <p:spPr>
          <a:xfrm>
            <a:off x="6874875" y="961875"/>
            <a:ext cx="2269200" cy="2131200"/>
          </a:xfrm>
          <a:prstGeom prst="rect">
            <a:avLst/>
          </a:prstGeom>
          <a:noFill/>
          <a:ln>
            <a:noFill/>
          </a:ln>
        </p:spPr>
      </p:sp>
      <p:sp>
        <p:nvSpPr>
          <p:cNvPr id="175" name="Google Shape;175;p21"/>
          <p:cNvSpPr/>
          <p:nvPr>
            <p:ph idx="3" type="pic"/>
          </p:nvPr>
        </p:nvSpPr>
        <p:spPr>
          <a:xfrm>
            <a:off x="6874875" y="3093000"/>
            <a:ext cx="2269200" cy="2050500"/>
          </a:xfrm>
          <a:prstGeom prst="rect">
            <a:avLst/>
          </a:prstGeom>
          <a:noFill/>
          <a:ln>
            <a:noFill/>
          </a:ln>
        </p:spPr>
      </p:sp>
      <p:sp>
        <p:nvSpPr>
          <p:cNvPr id="176" name="Google Shape;176;p21"/>
          <p:cNvSpPr/>
          <p:nvPr>
            <p:ph idx="4" type="pic"/>
          </p:nvPr>
        </p:nvSpPr>
        <p:spPr>
          <a:xfrm>
            <a:off x="4232250" y="961875"/>
            <a:ext cx="2642700" cy="4181700"/>
          </a:xfrm>
          <a:prstGeom prst="rect">
            <a:avLst/>
          </a:prstGeom>
          <a:noFill/>
          <a:ln>
            <a:noFill/>
          </a:ln>
        </p:spPr>
      </p:sp>
      <p:sp>
        <p:nvSpPr>
          <p:cNvPr id="177" name="Google Shape;177;p21"/>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Concept YouTube Vid">
  <p:cSld name="TITLE_1_1_1_1_1_1_1_1_1_1_1_1_1_1_1">
    <p:spTree>
      <p:nvGrpSpPr>
        <p:cNvPr id="178" name="Shape 178"/>
        <p:cNvGrpSpPr/>
        <p:nvPr/>
      </p:nvGrpSpPr>
      <p:grpSpPr>
        <a:xfrm>
          <a:off x="0" y="0"/>
          <a:ext cx="0" cy="0"/>
          <a:chOff x="0" y="0"/>
          <a:chExt cx="0" cy="0"/>
        </a:xfrm>
      </p:grpSpPr>
      <p:sp>
        <p:nvSpPr>
          <p:cNvPr id="179" name="Google Shape;179;p22"/>
          <p:cNvSpPr/>
          <p:nvPr/>
        </p:nvSpPr>
        <p:spPr>
          <a:xfrm>
            <a:off x="0" y="0"/>
            <a:ext cx="9144000" cy="9624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0" name="Google Shape;180;p22"/>
          <p:cNvPicPr preferRelativeResize="0"/>
          <p:nvPr/>
        </p:nvPicPr>
        <p:blipFill>
          <a:blip r:embed="rId2">
            <a:alphaModFix/>
          </a:blip>
          <a:stretch>
            <a:fillRect/>
          </a:stretch>
        </p:blipFill>
        <p:spPr>
          <a:xfrm>
            <a:off x="0" y="0"/>
            <a:ext cx="1066701" cy="962525"/>
          </a:xfrm>
          <a:prstGeom prst="rect">
            <a:avLst/>
          </a:prstGeom>
          <a:noFill/>
          <a:ln>
            <a:noFill/>
          </a:ln>
        </p:spPr>
      </p:pic>
      <p:sp>
        <p:nvSpPr>
          <p:cNvPr id="181" name="Google Shape;181;p22"/>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82" name="Google Shape;182;p22"/>
          <p:cNvSpPr txBox="1"/>
          <p:nvPr>
            <p:ph type="title"/>
          </p:nvPr>
        </p:nvSpPr>
        <p:spPr>
          <a:xfrm>
            <a:off x="3570975" y="207750"/>
            <a:ext cx="5379600" cy="54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atin typeface="Helvetica Neue Light"/>
                <a:ea typeface="Helvetica Neue Light"/>
                <a:cs typeface="Helvetica Neue Light"/>
                <a:sym typeface="Helvetica Neue Light"/>
              </a:defRPr>
            </a:lvl2pPr>
            <a:lvl3pPr lvl="2" rtl="0" algn="r">
              <a:spcBef>
                <a:spcPts val="0"/>
              </a:spcBef>
              <a:spcAft>
                <a:spcPts val="0"/>
              </a:spcAft>
              <a:buSzPts val="2800"/>
              <a:buNone/>
              <a:defRPr>
                <a:latin typeface="Helvetica Neue Light"/>
                <a:ea typeface="Helvetica Neue Light"/>
                <a:cs typeface="Helvetica Neue Light"/>
                <a:sym typeface="Helvetica Neue Light"/>
              </a:defRPr>
            </a:lvl3pPr>
            <a:lvl4pPr lvl="3" rtl="0" algn="r">
              <a:spcBef>
                <a:spcPts val="0"/>
              </a:spcBef>
              <a:spcAft>
                <a:spcPts val="0"/>
              </a:spcAft>
              <a:buSzPts val="2800"/>
              <a:buNone/>
              <a:defRPr>
                <a:latin typeface="Helvetica Neue Light"/>
                <a:ea typeface="Helvetica Neue Light"/>
                <a:cs typeface="Helvetica Neue Light"/>
                <a:sym typeface="Helvetica Neue Light"/>
              </a:defRPr>
            </a:lvl4pPr>
            <a:lvl5pPr lvl="4" rtl="0" algn="r">
              <a:spcBef>
                <a:spcPts val="0"/>
              </a:spcBef>
              <a:spcAft>
                <a:spcPts val="0"/>
              </a:spcAft>
              <a:buSzPts val="2800"/>
              <a:buNone/>
              <a:defRPr>
                <a:latin typeface="Helvetica Neue Light"/>
                <a:ea typeface="Helvetica Neue Light"/>
                <a:cs typeface="Helvetica Neue Light"/>
                <a:sym typeface="Helvetica Neue Light"/>
              </a:defRPr>
            </a:lvl5pPr>
            <a:lvl6pPr lvl="5" rtl="0" algn="r">
              <a:spcBef>
                <a:spcPts val="0"/>
              </a:spcBef>
              <a:spcAft>
                <a:spcPts val="0"/>
              </a:spcAft>
              <a:buSzPts val="2800"/>
              <a:buNone/>
              <a:defRPr>
                <a:latin typeface="Helvetica Neue Light"/>
                <a:ea typeface="Helvetica Neue Light"/>
                <a:cs typeface="Helvetica Neue Light"/>
                <a:sym typeface="Helvetica Neue Light"/>
              </a:defRPr>
            </a:lvl6pPr>
            <a:lvl7pPr lvl="6" rtl="0" algn="r">
              <a:spcBef>
                <a:spcPts val="0"/>
              </a:spcBef>
              <a:spcAft>
                <a:spcPts val="0"/>
              </a:spcAft>
              <a:buSzPts val="2800"/>
              <a:buNone/>
              <a:defRPr>
                <a:latin typeface="Helvetica Neue Light"/>
                <a:ea typeface="Helvetica Neue Light"/>
                <a:cs typeface="Helvetica Neue Light"/>
                <a:sym typeface="Helvetica Neue Light"/>
              </a:defRPr>
            </a:lvl7pPr>
            <a:lvl8pPr lvl="7" rtl="0" algn="r">
              <a:spcBef>
                <a:spcPts val="0"/>
              </a:spcBef>
              <a:spcAft>
                <a:spcPts val="0"/>
              </a:spcAft>
              <a:buSzPts val="2800"/>
              <a:buNone/>
              <a:defRPr>
                <a:latin typeface="Helvetica Neue Light"/>
                <a:ea typeface="Helvetica Neue Light"/>
                <a:cs typeface="Helvetica Neue Light"/>
                <a:sym typeface="Helvetica Neue Light"/>
              </a:defRPr>
            </a:lvl8pPr>
            <a:lvl9pPr lvl="8" rtl="0" algn="r">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183" name="Google Shape;183;p22"/>
          <p:cNvSpPr/>
          <p:nvPr>
            <p:ph idx="2" type="pic"/>
          </p:nvPr>
        </p:nvSpPr>
        <p:spPr>
          <a:xfrm>
            <a:off x="0" y="961875"/>
            <a:ext cx="5143500" cy="4181700"/>
          </a:xfrm>
          <a:prstGeom prst="rect">
            <a:avLst/>
          </a:prstGeom>
          <a:noFill/>
          <a:ln>
            <a:noFill/>
          </a:ln>
        </p:spPr>
      </p:sp>
      <p:sp>
        <p:nvSpPr>
          <p:cNvPr id="184" name="Google Shape;184;p22"/>
          <p:cNvSpPr txBox="1"/>
          <p:nvPr>
            <p:ph idx="1" type="subTitle"/>
          </p:nvPr>
        </p:nvSpPr>
        <p:spPr>
          <a:xfrm>
            <a:off x="5143425" y="2531250"/>
            <a:ext cx="3807000" cy="4758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None/>
              <a:defRPr/>
            </a:lvl1pPr>
            <a:lvl2pPr lvl="1" algn="r">
              <a:spcBef>
                <a:spcPts val="0"/>
              </a:spcBef>
              <a:spcAft>
                <a:spcPts val="0"/>
              </a:spcAft>
              <a:buSzPts val="1400"/>
              <a:buNone/>
              <a:defRPr/>
            </a:lvl2pPr>
            <a:lvl3pPr lvl="2" algn="r">
              <a:spcBef>
                <a:spcPts val="0"/>
              </a:spcBef>
              <a:spcAft>
                <a:spcPts val="0"/>
              </a:spcAft>
              <a:buSzPts val="1400"/>
              <a:buNone/>
              <a:defRPr/>
            </a:lvl3pPr>
            <a:lvl4pPr lvl="3" algn="r">
              <a:spcBef>
                <a:spcPts val="0"/>
              </a:spcBef>
              <a:spcAft>
                <a:spcPts val="0"/>
              </a:spcAft>
              <a:buSzPts val="1400"/>
              <a:buNone/>
              <a:defRPr/>
            </a:lvl4pPr>
            <a:lvl5pPr lvl="4" algn="r">
              <a:spcBef>
                <a:spcPts val="0"/>
              </a:spcBef>
              <a:spcAft>
                <a:spcPts val="0"/>
              </a:spcAft>
              <a:buSzPts val="1400"/>
              <a:buNone/>
              <a:defRPr/>
            </a:lvl5pPr>
            <a:lvl6pPr lvl="5" algn="r">
              <a:spcBef>
                <a:spcPts val="0"/>
              </a:spcBef>
              <a:spcAft>
                <a:spcPts val="0"/>
              </a:spcAft>
              <a:buSzPts val="1400"/>
              <a:buNone/>
              <a:defRPr/>
            </a:lvl6pPr>
            <a:lvl7pPr lvl="6" algn="r">
              <a:spcBef>
                <a:spcPts val="0"/>
              </a:spcBef>
              <a:spcAft>
                <a:spcPts val="0"/>
              </a:spcAft>
              <a:buSzPts val="1400"/>
              <a:buNone/>
              <a:defRPr/>
            </a:lvl7pPr>
            <a:lvl8pPr lvl="7" algn="r">
              <a:spcBef>
                <a:spcPts val="0"/>
              </a:spcBef>
              <a:spcAft>
                <a:spcPts val="0"/>
              </a:spcAft>
              <a:buSzPts val="1400"/>
              <a:buNone/>
              <a:defRPr/>
            </a:lvl8pPr>
            <a:lvl9pPr lvl="8" algn="r">
              <a:spcBef>
                <a:spcPts val="0"/>
              </a:spcBef>
              <a:spcAft>
                <a:spcPts val="0"/>
              </a:spcAft>
              <a:buSzPts val="1400"/>
              <a:buNone/>
              <a:defRPr/>
            </a:lvl9pPr>
          </a:lstStyle>
          <a:p/>
        </p:txBody>
      </p:sp>
      <p:sp>
        <p:nvSpPr>
          <p:cNvPr id="185" name="Google Shape;185;p22"/>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Concept Activity - Step by Step">
  <p:cSld name="TITLE_1_1_1_1_1_1_1_1_1_1_1_1_1_1_1_1">
    <p:spTree>
      <p:nvGrpSpPr>
        <p:cNvPr id="186" name="Shape 186"/>
        <p:cNvGrpSpPr/>
        <p:nvPr/>
      </p:nvGrpSpPr>
      <p:grpSpPr>
        <a:xfrm>
          <a:off x="0" y="0"/>
          <a:ext cx="0" cy="0"/>
          <a:chOff x="0" y="0"/>
          <a:chExt cx="0" cy="0"/>
        </a:xfrm>
      </p:grpSpPr>
      <p:sp>
        <p:nvSpPr>
          <p:cNvPr id="187" name="Google Shape;187;p23"/>
          <p:cNvSpPr/>
          <p:nvPr/>
        </p:nvSpPr>
        <p:spPr>
          <a:xfrm>
            <a:off x="0" y="0"/>
            <a:ext cx="9144000" cy="9624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 name="Google Shape;188;p23"/>
          <p:cNvPicPr preferRelativeResize="0"/>
          <p:nvPr/>
        </p:nvPicPr>
        <p:blipFill>
          <a:blip r:embed="rId2">
            <a:alphaModFix/>
          </a:blip>
          <a:stretch>
            <a:fillRect/>
          </a:stretch>
        </p:blipFill>
        <p:spPr>
          <a:xfrm>
            <a:off x="0" y="0"/>
            <a:ext cx="1066701" cy="962525"/>
          </a:xfrm>
          <a:prstGeom prst="rect">
            <a:avLst/>
          </a:prstGeom>
          <a:noFill/>
          <a:ln>
            <a:noFill/>
          </a:ln>
        </p:spPr>
      </p:pic>
      <p:sp>
        <p:nvSpPr>
          <p:cNvPr id="189" name="Google Shape;189;p23"/>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190" name="Google Shape;190;p23"/>
          <p:cNvSpPr txBox="1"/>
          <p:nvPr>
            <p:ph type="title"/>
          </p:nvPr>
        </p:nvSpPr>
        <p:spPr>
          <a:xfrm>
            <a:off x="3385325" y="207750"/>
            <a:ext cx="5565000" cy="54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atin typeface="Helvetica Neue Light"/>
                <a:ea typeface="Helvetica Neue Light"/>
                <a:cs typeface="Helvetica Neue Light"/>
                <a:sym typeface="Helvetica Neue Light"/>
              </a:defRPr>
            </a:lvl2pPr>
            <a:lvl3pPr lvl="2" rtl="0" algn="r">
              <a:spcBef>
                <a:spcPts val="0"/>
              </a:spcBef>
              <a:spcAft>
                <a:spcPts val="0"/>
              </a:spcAft>
              <a:buSzPts val="2800"/>
              <a:buNone/>
              <a:defRPr>
                <a:latin typeface="Helvetica Neue Light"/>
                <a:ea typeface="Helvetica Neue Light"/>
                <a:cs typeface="Helvetica Neue Light"/>
                <a:sym typeface="Helvetica Neue Light"/>
              </a:defRPr>
            </a:lvl3pPr>
            <a:lvl4pPr lvl="3" rtl="0" algn="r">
              <a:spcBef>
                <a:spcPts val="0"/>
              </a:spcBef>
              <a:spcAft>
                <a:spcPts val="0"/>
              </a:spcAft>
              <a:buSzPts val="2800"/>
              <a:buNone/>
              <a:defRPr>
                <a:latin typeface="Helvetica Neue Light"/>
                <a:ea typeface="Helvetica Neue Light"/>
                <a:cs typeface="Helvetica Neue Light"/>
                <a:sym typeface="Helvetica Neue Light"/>
              </a:defRPr>
            </a:lvl4pPr>
            <a:lvl5pPr lvl="4" rtl="0" algn="r">
              <a:spcBef>
                <a:spcPts val="0"/>
              </a:spcBef>
              <a:spcAft>
                <a:spcPts val="0"/>
              </a:spcAft>
              <a:buSzPts val="2800"/>
              <a:buNone/>
              <a:defRPr>
                <a:latin typeface="Helvetica Neue Light"/>
                <a:ea typeface="Helvetica Neue Light"/>
                <a:cs typeface="Helvetica Neue Light"/>
                <a:sym typeface="Helvetica Neue Light"/>
              </a:defRPr>
            </a:lvl5pPr>
            <a:lvl6pPr lvl="5" rtl="0" algn="r">
              <a:spcBef>
                <a:spcPts val="0"/>
              </a:spcBef>
              <a:spcAft>
                <a:spcPts val="0"/>
              </a:spcAft>
              <a:buSzPts val="2800"/>
              <a:buNone/>
              <a:defRPr>
                <a:latin typeface="Helvetica Neue Light"/>
                <a:ea typeface="Helvetica Neue Light"/>
                <a:cs typeface="Helvetica Neue Light"/>
                <a:sym typeface="Helvetica Neue Light"/>
              </a:defRPr>
            </a:lvl6pPr>
            <a:lvl7pPr lvl="6" rtl="0" algn="r">
              <a:spcBef>
                <a:spcPts val="0"/>
              </a:spcBef>
              <a:spcAft>
                <a:spcPts val="0"/>
              </a:spcAft>
              <a:buSzPts val="2800"/>
              <a:buNone/>
              <a:defRPr>
                <a:latin typeface="Helvetica Neue Light"/>
                <a:ea typeface="Helvetica Neue Light"/>
                <a:cs typeface="Helvetica Neue Light"/>
                <a:sym typeface="Helvetica Neue Light"/>
              </a:defRPr>
            </a:lvl7pPr>
            <a:lvl8pPr lvl="7" rtl="0" algn="r">
              <a:spcBef>
                <a:spcPts val="0"/>
              </a:spcBef>
              <a:spcAft>
                <a:spcPts val="0"/>
              </a:spcAft>
              <a:buSzPts val="2800"/>
              <a:buNone/>
              <a:defRPr>
                <a:latin typeface="Helvetica Neue Light"/>
                <a:ea typeface="Helvetica Neue Light"/>
                <a:cs typeface="Helvetica Neue Light"/>
                <a:sym typeface="Helvetica Neue Light"/>
              </a:defRPr>
            </a:lvl8pPr>
            <a:lvl9pPr lvl="8" rtl="0" algn="r">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191" name="Google Shape;191;p23"/>
          <p:cNvSpPr/>
          <p:nvPr>
            <p:ph idx="2" type="pic"/>
          </p:nvPr>
        </p:nvSpPr>
        <p:spPr>
          <a:xfrm>
            <a:off x="0" y="961875"/>
            <a:ext cx="1843200" cy="2055300"/>
          </a:xfrm>
          <a:prstGeom prst="rect">
            <a:avLst/>
          </a:prstGeom>
          <a:noFill/>
          <a:ln>
            <a:noFill/>
          </a:ln>
        </p:spPr>
      </p:sp>
      <p:sp>
        <p:nvSpPr>
          <p:cNvPr id="192" name="Google Shape;192;p23"/>
          <p:cNvSpPr txBox="1"/>
          <p:nvPr>
            <p:ph idx="1" type="subTitle"/>
          </p:nvPr>
        </p:nvSpPr>
        <p:spPr>
          <a:xfrm>
            <a:off x="1984425" y="961875"/>
            <a:ext cx="2045400" cy="1053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3" name="Google Shape;193;p23"/>
          <p:cNvSpPr txBox="1"/>
          <p:nvPr>
            <p:ph idx="3" type="subTitle"/>
          </p:nvPr>
        </p:nvSpPr>
        <p:spPr>
          <a:xfrm>
            <a:off x="1984425" y="3081475"/>
            <a:ext cx="1843200" cy="1468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4" name="Google Shape;194;p23"/>
          <p:cNvSpPr/>
          <p:nvPr>
            <p:ph idx="4" type="pic"/>
          </p:nvPr>
        </p:nvSpPr>
        <p:spPr>
          <a:xfrm>
            <a:off x="0" y="3082125"/>
            <a:ext cx="1843200" cy="2055300"/>
          </a:xfrm>
          <a:prstGeom prst="rect">
            <a:avLst/>
          </a:prstGeom>
          <a:noFill/>
          <a:ln>
            <a:noFill/>
          </a:ln>
        </p:spPr>
      </p:sp>
      <p:sp>
        <p:nvSpPr>
          <p:cNvPr id="195" name="Google Shape;195;p23"/>
          <p:cNvSpPr/>
          <p:nvPr>
            <p:ph idx="5" type="pic"/>
          </p:nvPr>
        </p:nvSpPr>
        <p:spPr>
          <a:xfrm>
            <a:off x="4530863" y="962525"/>
            <a:ext cx="1843200" cy="2055300"/>
          </a:xfrm>
          <a:prstGeom prst="rect">
            <a:avLst/>
          </a:prstGeom>
          <a:noFill/>
          <a:ln>
            <a:noFill/>
          </a:ln>
        </p:spPr>
      </p:sp>
      <p:sp>
        <p:nvSpPr>
          <p:cNvPr id="196" name="Google Shape;196;p23"/>
          <p:cNvSpPr txBox="1"/>
          <p:nvPr>
            <p:ph idx="6" type="subTitle"/>
          </p:nvPr>
        </p:nvSpPr>
        <p:spPr>
          <a:xfrm>
            <a:off x="6515288" y="962525"/>
            <a:ext cx="2045400" cy="1053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7" name="Google Shape;197;p23"/>
          <p:cNvSpPr txBox="1"/>
          <p:nvPr>
            <p:ph idx="7" type="subTitle"/>
          </p:nvPr>
        </p:nvSpPr>
        <p:spPr>
          <a:xfrm>
            <a:off x="6515288" y="3082125"/>
            <a:ext cx="1843200" cy="1468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8" name="Google Shape;198;p23"/>
          <p:cNvSpPr/>
          <p:nvPr>
            <p:ph idx="8" type="pic"/>
          </p:nvPr>
        </p:nvSpPr>
        <p:spPr>
          <a:xfrm>
            <a:off x="4530863" y="3082775"/>
            <a:ext cx="1843200" cy="2055300"/>
          </a:xfrm>
          <a:prstGeom prst="rect">
            <a:avLst/>
          </a:prstGeom>
          <a:noFill/>
          <a:ln>
            <a:noFill/>
          </a:ln>
        </p:spPr>
      </p:sp>
      <p:sp>
        <p:nvSpPr>
          <p:cNvPr id="199" name="Google Shape;199;p23"/>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Concept Activity - Step by Step 1">
  <p:cSld name="TITLE_1_1_1_1_1_1_1_1_1_1_1_1_1_1_1_1_2">
    <p:spTree>
      <p:nvGrpSpPr>
        <p:cNvPr id="200" name="Shape 200"/>
        <p:cNvGrpSpPr/>
        <p:nvPr/>
      </p:nvGrpSpPr>
      <p:grpSpPr>
        <a:xfrm>
          <a:off x="0" y="0"/>
          <a:ext cx="0" cy="0"/>
          <a:chOff x="0" y="0"/>
          <a:chExt cx="0" cy="0"/>
        </a:xfrm>
      </p:grpSpPr>
      <p:sp>
        <p:nvSpPr>
          <p:cNvPr id="201" name="Google Shape;201;p24"/>
          <p:cNvSpPr/>
          <p:nvPr/>
        </p:nvSpPr>
        <p:spPr>
          <a:xfrm>
            <a:off x="0" y="0"/>
            <a:ext cx="9144000" cy="9624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2" name="Google Shape;202;p24"/>
          <p:cNvPicPr preferRelativeResize="0"/>
          <p:nvPr/>
        </p:nvPicPr>
        <p:blipFill>
          <a:blip r:embed="rId2">
            <a:alphaModFix/>
          </a:blip>
          <a:stretch>
            <a:fillRect/>
          </a:stretch>
        </p:blipFill>
        <p:spPr>
          <a:xfrm>
            <a:off x="0" y="0"/>
            <a:ext cx="1066701" cy="962525"/>
          </a:xfrm>
          <a:prstGeom prst="rect">
            <a:avLst/>
          </a:prstGeom>
          <a:noFill/>
          <a:ln>
            <a:noFill/>
          </a:ln>
        </p:spPr>
      </p:pic>
      <p:sp>
        <p:nvSpPr>
          <p:cNvPr id="203" name="Google Shape;203;p24"/>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04" name="Google Shape;204;p24"/>
          <p:cNvSpPr txBox="1"/>
          <p:nvPr>
            <p:ph type="title"/>
          </p:nvPr>
        </p:nvSpPr>
        <p:spPr>
          <a:xfrm>
            <a:off x="3385325" y="207750"/>
            <a:ext cx="5565000" cy="5469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205" name="Google Shape;205;p24"/>
          <p:cNvSpPr/>
          <p:nvPr>
            <p:ph idx="2" type="pic"/>
          </p:nvPr>
        </p:nvSpPr>
        <p:spPr>
          <a:xfrm>
            <a:off x="0" y="961875"/>
            <a:ext cx="1843200" cy="2055300"/>
          </a:xfrm>
          <a:prstGeom prst="rect">
            <a:avLst/>
          </a:prstGeom>
          <a:noFill/>
          <a:ln>
            <a:noFill/>
          </a:ln>
        </p:spPr>
      </p:sp>
      <p:sp>
        <p:nvSpPr>
          <p:cNvPr id="206" name="Google Shape;206;p24"/>
          <p:cNvSpPr txBox="1"/>
          <p:nvPr>
            <p:ph idx="1" type="subTitle"/>
          </p:nvPr>
        </p:nvSpPr>
        <p:spPr>
          <a:xfrm>
            <a:off x="1984425" y="961875"/>
            <a:ext cx="2045400" cy="1053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7" name="Google Shape;207;p24"/>
          <p:cNvSpPr txBox="1"/>
          <p:nvPr>
            <p:ph idx="3" type="subTitle"/>
          </p:nvPr>
        </p:nvSpPr>
        <p:spPr>
          <a:xfrm>
            <a:off x="1984425" y="3081475"/>
            <a:ext cx="1843200" cy="1468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8" name="Google Shape;208;p24"/>
          <p:cNvSpPr/>
          <p:nvPr>
            <p:ph idx="4" type="pic"/>
          </p:nvPr>
        </p:nvSpPr>
        <p:spPr>
          <a:xfrm>
            <a:off x="0" y="3082125"/>
            <a:ext cx="1843200" cy="2055300"/>
          </a:xfrm>
          <a:prstGeom prst="rect">
            <a:avLst/>
          </a:prstGeom>
          <a:noFill/>
          <a:ln>
            <a:noFill/>
          </a:ln>
        </p:spPr>
      </p:sp>
      <p:sp>
        <p:nvSpPr>
          <p:cNvPr id="209" name="Google Shape;209;p24"/>
          <p:cNvSpPr/>
          <p:nvPr>
            <p:ph idx="5" type="pic"/>
          </p:nvPr>
        </p:nvSpPr>
        <p:spPr>
          <a:xfrm>
            <a:off x="4530863" y="962525"/>
            <a:ext cx="1843200" cy="2055300"/>
          </a:xfrm>
          <a:prstGeom prst="rect">
            <a:avLst/>
          </a:prstGeom>
          <a:noFill/>
          <a:ln>
            <a:noFill/>
          </a:ln>
        </p:spPr>
      </p:sp>
      <p:sp>
        <p:nvSpPr>
          <p:cNvPr id="210" name="Google Shape;210;p24"/>
          <p:cNvSpPr txBox="1"/>
          <p:nvPr>
            <p:ph idx="6" type="subTitle"/>
          </p:nvPr>
        </p:nvSpPr>
        <p:spPr>
          <a:xfrm>
            <a:off x="6515288" y="962525"/>
            <a:ext cx="2045400" cy="1053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1" name="Google Shape;211;p24"/>
          <p:cNvSpPr txBox="1"/>
          <p:nvPr>
            <p:ph idx="7" type="subTitle"/>
          </p:nvPr>
        </p:nvSpPr>
        <p:spPr>
          <a:xfrm>
            <a:off x="6515288" y="3082125"/>
            <a:ext cx="1843200" cy="1468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2" name="Google Shape;212;p24"/>
          <p:cNvSpPr/>
          <p:nvPr>
            <p:ph idx="8" type="pic"/>
          </p:nvPr>
        </p:nvSpPr>
        <p:spPr>
          <a:xfrm>
            <a:off x="4530863" y="3082775"/>
            <a:ext cx="1843200" cy="2055300"/>
          </a:xfrm>
          <a:prstGeom prst="rect">
            <a:avLst/>
          </a:prstGeom>
          <a:noFill/>
          <a:ln>
            <a:noFill/>
          </a:ln>
        </p:spPr>
      </p:sp>
      <p:sp>
        <p:nvSpPr>
          <p:cNvPr id="213" name="Google Shape;213;p24"/>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Concept Activity - Step by Step 2">
  <p:cSld name="TITLE_1_1_1_1_1_1_1_1_1_1_1_1_1_1_1_1_3">
    <p:spTree>
      <p:nvGrpSpPr>
        <p:cNvPr id="214" name="Shape 214"/>
        <p:cNvGrpSpPr/>
        <p:nvPr/>
      </p:nvGrpSpPr>
      <p:grpSpPr>
        <a:xfrm>
          <a:off x="0" y="0"/>
          <a:ext cx="0" cy="0"/>
          <a:chOff x="0" y="0"/>
          <a:chExt cx="0" cy="0"/>
        </a:xfrm>
      </p:grpSpPr>
      <p:sp>
        <p:nvSpPr>
          <p:cNvPr id="215" name="Google Shape;215;p25"/>
          <p:cNvSpPr/>
          <p:nvPr/>
        </p:nvSpPr>
        <p:spPr>
          <a:xfrm>
            <a:off x="0" y="0"/>
            <a:ext cx="9144000" cy="962400"/>
          </a:xfrm>
          <a:prstGeom prst="rect">
            <a:avLst/>
          </a:prstGeom>
          <a:solidFill>
            <a:srgbClr val="00B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6" name="Google Shape;216;p25"/>
          <p:cNvPicPr preferRelativeResize="0"/>
          <p:nvPr/>
        </p:nvPicPr>
        <p:blipFill>
          <a:blip r:embed="rId2">
            <a:alphaModFix/>
          </a:blip>
          <a:stretch>
            <a:fillRect/>
          </a:stretch>
        </p:blipFill>
        <p:spPr>
          <a:xfrm>
            <a:off x="0" y="0"/>
            <a:ext cx="1066701" cy="962525"/>
          </a:xfrm>
          <a:prstGeom prst="rect">
            <a:avLst/>
          </a:prstGeom>
          <a:noFill/>
          <a:ln>
            <a:noFill/>
          </a:ln>
        </p:spPr>
      </p:pic>
      <p:sp>
        <p:nvSpPr>
          <p:cNvPr id="217" name="Google Shape;217;p25"/>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18" name="Google Shape;218;p25"/>
          <p:cNvSpPr txBox="1"/>
          <p:nvPr>
            <p:ph type="title"/>
          </p:nvPr>
        </p:nvSpPr>
        <p:spPr>
          <a:xfrm>
            <a:off x="3385325" y="207750"/>
            <a:ext cx="5565000" cy="5469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SzPts val="2800"/>
              <a:buNone/>
              <a:defRPr>
                <a:latin typeface="Helvetica Neue Light"/>
                <a:ea typeface="Helvetica Neue Light"/>
                <a:cs typeface="Helvetica Neue Light"/>
                <a:sym typeface="Helvetica Neue Light"/>
              </a:defRPr>
            </a:lvl2pPr>
            <a:lvl3pPr lvl="2" rtl="0" algn="r">
              <a:spcBef>
                <a:spcPts val="0"/>
              </a:spcBef>
              <a:spcAft>
                <a:spcPts val="0"/>
              </a:spcAft>
              <a:buSzPts val="2800"/>
              <a:buNone/>
              <a:defRPr>
                <a:latin typeface="Helvetica Neue Light"/>
                <a:ea typeface="Helvetica Neue Light"/>
                <a:cs typeface="Helvetica Neue Light"/>
                <a:sym typeface="Helvetica Neue Light"/>
              </a:defRPr>
            </a:lvl3pPr>
            <a:lvl4pPr lvl="3" rtl="0" algn="r">
              <a:spcBef>
                <a:spcPts val="0"/>
              </a:spcBef>
              <a:spcAft>
                <a:spcPts val="0"/>
              </a:spcAft>
              <a:buSzPts val="2800"/>
              <a:buNone/>
              <a:defRPr>
                <a:latin typeface="Helvetica Neue Light"/>
                <a:ea typeface="Helvetica Neue Light"/>
                <a:cs typeface="Helvetica Neue Light"/>
                <a:sym typeface="Helvetica Neue Light"/>
              </a:defRPr>
            </a:lvl4pPr>
            <a:lvl5pPr lvl="4" rtl="0" algn="r">
              <a:spcBef>
                <a:spcPts val="0"/>
              </a:spcBef>
              <a:spcAft>
                <a:spcPts val="0"/>
              </a:spcAft>
              <a:buSzPts val="2800"/>
              <a:buNone/>
              <a:defRPr>
                <a:latin typeface="Helvetica Neue Light"/>
                <a:ea typeface="Helvetica Neue Light"/>
                <a:cs typeface="Helvetica Neue Light"/>
                <a:sym typeface="Helvetica Neue Light"/>
              </a:defRPr>
            </a:lvl5pPr>
            <a:lvl6pPr lvl="5" rtl="0" algn="r">
              <a:spcBef>
                <a:spcPts val="0"/>
              </a:spcBef>
              <a:spcAft>
                <a:spcPts val="0"/>
              </a:spcAft>
              <a:buSzPts val="2800"/>
              <a:buNone/>
              <a:defRPr>
                <a:latin typeface="Helvetica Neue Light"/>
                <a:ea typeface="Helvetica Neue Light"/>
                <a:cs typeface="Helvetica Neue Light"/>
                <a:sym typeface="Helvetica Neue Light"/>
              </a:defRPr>
            </a:lvl6pPr>
            <a:lvl7pPr lvl="6" rtl="0" algn="r">
              <a:spcBef>
                <a:spcPts val="0"/>
              </a:spcBef>
              <a:spcAft>
                <a:spcPts val="0"/>
              </a:spcAft>
              <a:buSzPts val="2800"/>
              <a:buNone/>
              <a:defRPr>
                <a:latin typeface="Helvetica Neue Light"/>
                <a:ea typeface="Helvetica Neue Light"/>
                <a:cs typeface="Helvetica Neue Light"/>
                <a:sym typeface="Helvetica Neue Light"/>
              </a:defRPr>
            </a:lvl7pPr>
            <a:lvl8pPr lvl="7" rtl="0" algn="r">
              <a:spcBef>
                <a:spcPts val="0"/>
              </a:spcBef>
              <a:spcAft>
                <a:spcPts val="0"/>
              </a:spcAft>
              <a:buSzPts val="2800"/>
              <a:buNone/>
              <a:defRPr>
                <a:latin typeface="Helvetica Neue Light"/>
                <a:ea typeface="Helvetica Neue Light"/>
                <a:cs typeface="Helvetica Neue Light"/>
                <a:sym typeface="Helvetica Neue Light"/>
              </a:defRPr>
            </a:lvl8pPr>
            <a:lvl9pPr lvl="8" rtl="0" algn="r">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219" name="Google Shape;219;p25"/>
          <p:cNvSpPr/>
          <p:nvPr>
            <p:ph idx="2" type="pic"/>
          </p:nvPr>
        </p:nvSpPr>
        <p:spPr>
          <a:xfrm>
            <a:off x="0" y="961875"/>
            <a:ext cx="1843200" cy="2055300"/>
          </a:xfrm>
          <a:prstGeom prst="rect">
            <a:avLst/>
          </a:prstGeom>
          <a:noFill/>
          <a:ln>
            <a:noFill/>
          </a:ln>
        </p:spPr>
      </p:sp>
      <p:sp>
        <p:nvSpPr>
          <p:cNvPr id="220" name="Google Shape;220;p25"/>
          <p:cNvSpPr txBox="1"/>
          <p:nvPr>
            <p:ph idx="1" type="subTitle"/>
          </p:nvPr>
        </p:nvSpPr>
        <p:spPr>
          <a:xfrm>
            <a:off x="1984425" y="961875"/>
            <a:ext cx="2045400" cy="1053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1" name="Google Shape;221;p25"/>
          <p:cNvSpPr txBox="1"/>
          <p:nvPr>
            <p:ph idx="3" type="subTitle"/>
          </p:nvPr>
        </p:nvSpPr>
        <p:spPr>
          <a:xfrm>
            <a:off x="1984425" y="3081475"/>
            <a:ext cx="1843200" cy="1468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2" name="Google Shape;222;p25"/>
          <p:cNvSpPr/>
          <p:nvPr>
            <p:ph idx="4" type="pic"/>
          </p:nvPr>
        </p:nvSpPr>
        <p:spPr>
          <a:xfrm>
            <a:off x="0" y="3082125"/>
            <a:ext cx="1843200" cy="2055300"/>
          </a:xfrm>
          <a:prstGeom prst="rect">
            <a:avLst/>
          </a:prstGeom>
          <a:noFill/>
          <a:ln>
            <a:noFill/>
          </a:ln>
        </p:spPr>
      </p:sp>
      <p:sp>
        <p:nvSpPr>
          <p:cNvPr id="223" name="Google Shape;223;p25"/>
          <p:cNvSpPr/>
          <p:nvPr>
            <p:ph idx="5" type="pic"/>
          </p:nvPr>
        </p:nvSpPr>
        <p:spPr>
          <a:xfrm>
            <a:off x="4530863" y="962525"/>
            <a:ext cx="1843200" cy="2055300"/>
          </a:xfrm>
          <a:prstGeom prst="rect">
            <a:avLst/>
          </a:prstGeom>
          <a:noFill/>
          <a:ln>
            <a:noFill/>
          </a:ln>
        </p:spPr>
      </p:sp>
      <p:sp>
        <p:nvSpPr>
          <p:cNvPr id="224" name="Google Shape;224;p25"/>
          <p:cNvSpPr txBox="1"/>
          <p:nvPr>
            <p:ph idx="6" type="subTitle"/>
          </p:nvPr>
        </p:nvSpPr>
        <p:spPr>
          <a:xfrm>
            <a:off x="6515288" y="962525"/>
            <a:ext cx="2045400" cy="1053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5" name="Google Shape;225;p25"/>
          <p:cNvSpPr txBox="1"/>
          <p:nvPr>
            <p:ph idx="7" type="subTitle"/>
          </p:nvPr>
        </p:nvSpPr>
        <p:spPr>
          <a:xfrm>
            <a:off x="6515288" y="3082125"/>
            <a:ext cx="1843200" cy="1468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6" name="Google Shape;226;p25"/>
          <p:cNvSpPr/>
          <p:nvPr>
            <p:ph idx="8" type="pic"/>
          </p:nvPr>
        </p:nvSpPr>
        <p:spPr>
          <a:xfrm>
            <a:off x="4530863" y="3082775"/>
            <a:ext cx="1843200" cy="2055300"/>
          </a:xfrm>
          <a:prstGeom prst="rect">
            <a:avLst/>
          </a:prstGeom>
          <a:noFill/>
          <a:ln>
            <a:noFill/>
          </a:ln>
        </p:spPr>
      </p:sp>
      <p:sp>
        <p:nvSpPr>
          <p:cNvPr id="227" name="Google Shape;227;p25"/>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Concept Activity - Step by Step 2 1">
  <p:cSld name="TITLE_1_1_1_1_1_1_1_1_1_1_1_1_1_1_1_1_3_1">
    <p:spTree>
      <p:nvGrpSpPr>
        <p:cNvPr id="228" name="Shape 228"/>
        <p:cNvGrpSpPr/>
        <p:nvPr/>
      </p:nvGrpSpPr>
      <p:grpSpPr>
        <a:xfrm>
          <a:off x="0" y="0"/>
          <a:ext cx="0" cy="0"/>
          <a:chOff x="0" y="0"/>
          <a:chExt cx="0" cy="0"/>
        </a:xfrm>
      </p:grpSpPr>
      <p:sp>
        <p:nvSpPr>
          <p:cNvPr id="229" name="Google Shape;229;p26"/>
          <p:cNvSpPr/>
          <p:nvPr/>
        </p:nvSpPr>
        <p:spPr>
          <a:xfrm>
            <a:off x="0" y="0"/>
            <a:ext cx="9144000" cy="9624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0" name="Google Shape;230;p26"/>
          <p:cNvPicPr preferRelativeResize="0"/>
          <p:nvPr/>
        </p:nvPicPr>
        <p:blipFill>
          <a:blip r:embed="rId2">
            <a:alphaModFix/>
          </a:blip>
          <a:stretch>
            <a:fillRect/>
          </a:stretch>
        </p:blipFill>
        <p:spPr>
          <a:xfrm>
            <a:off x="0" y="0"/>
            <a:ext cx="1066701" cy="962525"/>
          </a:xfrm>
          <a:prstGeom prst="rect">
            <a:avLst/>
          </a:prstGeom>
          <a:noFill/>
          <a:ln>
            <a:noFill/>
          </a:ln>
        </p:spPr>
      </p:pic>
      <p:sp>
        <p:nvSpPr>
          <p:cNvPr id="231" name="Google Shape;231;p26"/>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32" name="Google Shape;232;p26"/>
          <p:cNvSpPr txBox="1"/>
          <p:nvPr>
            <p:ph type="title"/>
          </p:nvPr>
        </p:nvSpPr>
        <p:spPr>
          <a:xfrm>
            <a:off x="3385325" y="207750"/>
            <a:ext cx="5565000" cy="54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atin typeface="Helvetica Neue Light"/>
                <a:ea typeface="Helvetica Neue Light"/>
                <a:cs typeface="Helvetica Neue Light"/>
                <a:sym typeface="Helvetica Neue Light"/>
              </a:defRPr>
            </a:lvl2pPr>
            <a:lvl3pPr lvl="2" rtl="0" algn="r">
              <a:spcBef>
                <a:spcPts val="0"/>
              </a:spcBef>
              <a:spcAft>
                <a:spcPts val="0"/>
              </a:spcAft>
              <a:buSzPts val="2800"/>
              <a:buNone/>
              <a:defRPr>
                <a:latin typeface="Helvetica Neue Light"/>
                <a:ea typeface="Helvetica Neue Light"/>
                <a:cs typeface="Helvetica Neue Light"/>
                <a:sym typeface="Helvetica Neue Light"/>
              </a:defRPr>
            </a:lvl3pPr>
            <a:lvl4pPr lvl="3" rtl="0" algn="r">
              <a:spcBef>
                <a:spcPts val="0"/>
              </a:spcBef>
              <a:spcAft>
                <a:spcPts val="0"/>
              </a:spcAft>
              <a:buSzPts val="2800"/>
              <a:buNone/>
              <a:defRPr>
                <a:latin typeface="Helvetica Neue Light"/>
                <a:ea typeface="Helvetica Neue Light"/>
                <a:cs typeface="Helvetica Neue Light"/>
                <a:sym typeface="Helvetica Neue Light"/>
              </a:defRPr>
            </a:lvl4pPr>
            <a:lvl5pPr lvl="4" rtl="0" algn="r">
              <a:spcBef>
                <a:spcPts val="0"/>
              </a:spcBef>
              <a:spcAft>
                <a:spcPts val="0"/>
              </a:spcAft>
              <a:buSzPts val="2800"/>
              <a:buNone/>
              <a:defRPr>
                <a:latin typeface="Helvetica Neue Light"/>
                <a:ea typeface="Helvetica Neue Light"/>
                <a:cs typeface="Helvetica Neue Light"/>
                <a:sym typeface="Helvetica Neue Light"/>
              </a:defRPr>
            </a:lvl5pPr>
            <a:lvl6pPr lvl="5" rtl="0" algn="r">
              <a:spcBef>
                <a:spcPts val="0"/>
              </a:spcBef>
              <a:spcAft>
                <a:spcPts val="0"/>
              </a:spcAft>
              <a:buSzPts val="2800"/>
              <a:buNone/>
              <a:defRPr>
                <a:latin typeface="Helvetica Neue Light"/>
                <a:ea typeface="Helvetica Neue Light"/>
                <a:cs typeface="Helvetica Neue Light"/>
                <a:sym typeface="Helvetica Neue Light"/>
              </a:defRPr>
            </a:lvl6pPr>
            <a:lvl7pPr lvl="6" rtl="0" algn="r">
              <a:spcBef>
                <a:spcPts val="0"/>
              </a:spcBef>
              <a:spcAft>
                <a:spcPts val="0"/>
              </a:spcAft>
              <a:buSzPts val="2800"/>
              <a:buNone/>
              <a:defRPr>
                <a:latin typeface="Helvetica Neue Light"/>
                <a:ea typeface="Helvetica Neue Light"/>
                <a:cs typeface="Helvetica Neue Light"/>
                <a:sym typeface="Helvetica Neue Light"/>
              </a:defRPr>
            </a:lvl7pPr>
            <a:lvl8pPr lvl="7" rtl="0" algn="r">
              <a:spcBef>
                <a:spcPts val="0"/>
              </a:spcBef>
              <a:spcAft>
                <a:spcPts val="0"/>
              </a:spcAft>
              <a:buSzPts val="2800"/>
              <a:buNone/>
              <a:defRPr>
                <a:latin typeface="Helvetica Neue Light"/>
                <a:ea typeface="Helvetica Neue Light"/>
                <a:cs typeface="Helvetica Neue Light"/>
                <a:sym typeface="Helvetica Neue Light"/>
              </a:defRPr>
            </a:lvl8pPr>
            <a:lvl9pPr lvl="8" rtl="0" algn="r">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233" name="Google Shape;233;p26"/>
          <p:cNvSpPr/>
          <p:nvPr>
            <p:ph idx="2" type="pic"/>
          </p:nvPr>
        </p:nvSpPr>
        <p:spPr>
          <a:xfrm>
            <a:off x="0" y="961875"/>
            <a:ext cx="1843200" cy="2055300"/>
          </a:xfrm>
          <a:prstGeom prst="rect">
            <a:avLst/>
          </a:prstGeom>
          <a:noFill/>
          <a:ln>
            <a:noFill/>
          </a:ln>
        </p:spPr>
      </p:sp>
      <p:sp>
        <p:nvSpPr>
          <p:cNvPr id="234" name="Google Shape;234;p26"/>
          <p:cNvSpPr txBox="1"/>
          <p:nvPr>
            <p:ph idx="1" type="subTitle"/>
          </p:nvPr>
        </p:nvSpPr>
        <p:spPr>
          <a:xfrm>
            <a:off x="1984425" y="961875"/>
            <a:ext cx="2045400" cy="1053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5" name="Google Shape;235;p26"/>
          <p:cNvSpPr txBox="1"/>
          <p:nvPr>
            <p:ph idx="3" type="subTitle"/>
          </p:nvPr>
        </p:nvSpPr>
        <p:spPr>
          <a:xfrm>
            <a:off x="1984425" y="3081475"/>
            <a:ext cx="1843200" cy="1468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6" name="Google Shape;236;p26"/>
          <p:cNvSpPr/>
          <p:nvPr>
            <p:ph idx="4" type="pic"/>
          </p:nvPr>
        </p:nvSpPr>
        <p:spPr>
          <a:xfrm>
            <a:off x="0" y="3082125"/>
            <a:ext cx="1843200" cy="2055300"/>
          </a:xfrm>
          <a:prstGeom prst="rect">
            <a:avLst/>
          </a:prstGeom>
          <a:noFill/>
          <a:ln>
            <a:noFill/>
          </a:ln>
        </p:spPr>
      </p:sp>
      <p:sp>
        <p:nvSpPr>
          <p:cNvPr id="237" name="Google Shape;237;p26"/>
          <p:cNvSpPr/>
          <p:nvPr>
            <p:ph idx="5" type="pic"/>
          </p:nvPr>
        </p:nvSpPr>
        <p:spPr>
          <a:xfrm>
            <a:off x="4530863" y="962525"/>
            <a:ext cx="1843200" cy="2055300"/>
          </a:xfrm>
          <a:prstGeom prst="rect">
            <a:avLst/>
          </a:prstGeom>
          <a:noFill/>
          <a:ln>
            <a:noFill/>
          </a:ln>
        </p:spPr>
      </p:sp>
      <p:sp>
        <p:nvSpPr>
          <p:cNvPr id="238" name="Google Shape;238;p26"/>
          <p:cNvSpPr txBox="1"/>
          <p:nvPr>
            <p:ph idx="6" type="subTitle"/>
          </p:nvPr>
        </p:nvSpPr>
        <p:spPr>
          <a:xfrm>
            <a:off x="6515288" y="962525"/>
            <a:ext cx="2045400" cy="1053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9" name="Google Shape;239;p26"/>
          <p:cNvSpPr txBox="1"/>
          <p:nvPr>
            <p:ph idx="7" type="subTitle"/>
          </p:nvPr>
        </p:nvSpPr>
        <p:spPr>
          <a:xfrm>
            <a:off x="6515288" y="3082125"/>
            <a:ext cx="1843200" cy="1468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0" name="Google Shape;240;p26"/>
          <p:cNvSpPr/>
          <p:nvPr>
            <p:ph idx="8" type="pic"/>
          </p:nvPr>
        </p:nvSpPr>
        <p:spPr>
          <a:xfrm>
            <a:off x="4530863" y="3082775"/>
            <a:ext cx="1843200" cy="2055300"/>
          </a:xfrm>
          <a:prstGeom prst="rect">
            <a:avLst/>
          </a:prstGeom>
          <a:noFill/>
          <a:ln>
            <a:noFill/>
          </a:ln>
        </p:spPr>
      </p:sp>
      <p:sp>
        <p:nvSpPr>
          <p:cNvPr id="241" name="Google Shape;241;p26"/>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Concept Activity - Bullet Points">
  <p:cSld name="TITLE_1_1_1_1_1_1_1_1_1_1_1_1_1_1_1_1_1">
    <p:spTree>
      <p:nvGrpSpPr>
        <p:cNvPr id="242" name="Shape 242"/>
        <p:cNvGrpSpPr/>
        <p:nvPr/>
      </p:nvGrpSpPr>
      <p:grpSpPr>
        <a:xfrm>
          <a:off x="0" y="0"/>
          <a:ext cx="0" cy="0"/>
          <a:chOff x="0" y="0"/>
          <a:chExt cx="0" cy="0"/>
        </a:xfrm>
      </p:grpSpPr>
      <p:sp>
        <p:nvSpPr>
          <p:cNvPr id="243" name="Google Shape;243;p27"/>
          <p:cNvSpPr/>
          <p:nvPr/>
        </p:nvSpPr>
        <p:spPr>
          <a:xfrm>
            <a:off x="0" y="0"/>
            <a:ext cx="9144000" cy="962400"/>
          </a:xfrm>
          <a:prstGeom prst="rect">
            <a:avLst/>
          </a:prstGeom>
          <a:solidFill>
            <a:srgbClr val="00B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4" name="Google Shape;244;p27"/>
          <p:cNvPicPr preferRelativeResize="0"/>
          <p:nvPr/>
        </p:nvPicPr>
        <p:blipFill>
          <a:blip r:embed="rId2">
            <a:alphaModFix/>
          </a:blip>
          <a:stretch>
            <a:fillRect/>
          </a:stretch>
        </p:blipFill>
        <p:spPr>
          <a:xfrm>
            <a:off x="0" y="0"/>
            <a:ext cx="1066701" cy="962525"/>
          </a:xfrm>
          <a:prstGeom prst="rect">
            <a:avLst/>
          </a:prstGeom>
          <a:noFill/>
          <a:ln>
            <a:noFill/>
          </a:ln>
        </p:spPr>
      </p:pic>
      <p:sp>
        <p:nvSpPr>
          <p:cNvPr id="245" name="Google Shape;245;p27"/>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46" name="Google Shape;246;p27"/>
          <p:cNvSpPr txBox="1"/>
          <p:nvPr>
            <p:ph type="title"/>
          </p:nvPr>
        </p:nvSpPr>
        <p:spPr>
          <a:xfrm>
            <a:off x="3439925" y="207750"/>
            <a:ext cx="5510700" cy="5469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247" name="Google Shape;247;p27"/>
          <p:cNvSpPr/>
          <p:nvPr>
            <p:ph idx="2" type="pic"/>
          </p:nvPr>
        </p:nvSpPr>
        <p:spPr>
          <a:xfrm>
            <a:off x="7018200" y="962400"/>
            <a:ext cx="2125800" cy="2125800"/>
          </a:xfrm>
          <a:prstGeom prst="rect">
            <a:avLst/>
          </a:prstGeom>
          <a:noFill/>
          <a:ln>
            <a:noFill/>
          </a:ln>
        </p:spPr>
      </p:sp>
      <p:sp>
        <p:nvSpPr>
          <p:cNvPr id="248" name="Google Shape;248;p27"/>
          <p:cNvSpPr txBox="1"/>
          <p:nvPr>
            <p:ph idx="1" type="body"/>
          </p:nvPr>
        </p:nvSpPr>
        <p:spPr>
          <a:xfrm>
            <a:off x="313875" y="1174500"/>
            <a:ext cx="3827400" cy="3736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9" name="Google Shape;249;p27"/>
          <p:cNvSpPr/>
          <p:nvPr>
            <p:ph idx="3" type="pic"/>
          </p:nvPr>
        </p:nvSpPr>
        <p:spPr>
          <a:xfrm>
            <a:off x="7018200" y="3020038"/>
            <a:ext cx="2125800" cy="2123400"/>
          </a:xfrm>
          <a:prstGeom prst="rect">
            <a:avLst/>
          </a:prstGeom>
          <a:noFill/>
          <a:ln>
            <a:noFill/>
          </a:ln>
        </p:spPr>
      </p:sp>
      <p:sp>
        <p:nvSpPr>
          <p:cNvPr id="250" name="Google Shape;250;p27"/>
          <p:cNvSpPr/>
          <p:nvPr>
            <p:ph idx="4" type="pic"/>
          </p:nvPr>
        </p:nvSpPr>
        <p:spPr>
          <a:xfrm>
            <a:off x="4892400" y="952050"/>
            <a:ext cx="2125800" cy="2125800"/>
          </a:xfrm>
          <a:prstGeom prst="rect">
            <a:avLst/>
          </a:prstGeom>
          <a:noFill/>
          <a:ln>
            <a:noFill/>
          </a:ln>
        </p:spPr>
      </p:sp>
      <p:sp>
        <p:nvSpPr>
          <p:cNvPr id="251" name="Google Shape;251;p27"/>
          <p:cNvSpPr/>
          <p:nvPr>
            <p:ph idx="5" type="pic"/>
          </p:nvPr>
        </p:nvSpPr>
        <p:spPr>
          <a:xfrm>
            <a:off x="4892400" y="3007350"/>
            <a:ext cx="2125800" cy="2123400"/>
          </a:xfrm>
          <a:prstGeom prst="rect">
            <a:avLst/>
          </a:prstGeom>
          <a:noFill/>
          <a:ln>
            <a:noFill/>
          </a:ln>
        </p:spPr>
      </p:sp>
      <p:sp>
        <p:nvSpPr>
          <p:cNvPr id="252" name="Google Shape;252;p27"/>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Concept Online Demo 1">
  <p:cSld name="TITLE_1_1_1_1_1_1_1_1_1_1_1_1_1_1_1_1_1_1">
    <p:spTree>
      <p:nvGrpSpPr>
        <p:cNvPr id="253" name="Shape 253"/>
        <p:cNvGrpSpPr/>
        <p:nvPr/>
      </p:nvGrpSpPr>
      <p:grpSpPr>
        <a:xfrm>
          <a:off x="0" y="0"/>
          <a:ext cx="0" cy="0"/>
          <a:chOff x="0" y="0"/>
          <a:chExt cx="0" cy="0"/>
        </a:xfrm>
      </p:grpSpPr>
      <p:sp>
        <p:nvSpPr>
          <p:cNvPr id="254" name="Google Shape;254;p28"/>
          <p:cNvSpPr/>
          <p:nvPr/>
        </p:nvSpPr>
        <p:spPr>
          <a:xfrm>
            <a:off x="0" y="0"/>
            <a:ext cx="9144000" cy="9624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5" name="Google Shape;255;p28"/>
          <p:cNvPicPr preferRelativeResize="0"/>
          <p:nvPr/>
        </p:nvPicPr>
        <p:blipFill>
          <a:blip r:embed="rId2">
            <a:alphaModFix/>
          </a:blip>
          <a:stretch>
            <a:fillRect/>
          </a:stretch>
        </p:blipFill>
        <p:spPr>
          <a:xfrm>
            <a:off x="0" y="0"/>
            <a:ext cx="1066701" cy="962525"/>
          </a:xfrm>
          <a:prstGeom prst="rect">
            <a:avLst/>
          </a:prstGeom>
          <a:noFill/>
          <a:ln>
            <a:noFill/>
          </a:ln>
        </p:spPr>
      </p:pic>
      <p:sp>
        <p:nvSpPr>
          <p:cNvPr id="256" name="Google Shape;256;p28"/>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57" name="Google Shape;257;p28"/>
          <p:cNvSpPr txBox="1"/>
          <p:nvPr>
            <p:ph type="title"/>
          </p:nvPr>
        </p:nvSpPr>
        <p:spPr>
          <a:xfrm>
            <a:off x="3614650" y="207750"/>
            <a:ext cx="5335800" cy="5469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258" name="Google Shape;258;p28"/>
          <p:cNvSpPr/>
          <p:nvPr>
            <p:ph idx="2" type="pic"/>
          </p:nvPr>
        </p:nvSpPr>
        <p:spPr>
          <a:xfrm>
            <a:off x="0" y="978425"/>
            <a:ext cx="9144000" cy="4164900"/>
          </a:xfrm>
          <a:prstGeom prst="rect">
            <a:avLst/>
          </a:prstGeom>
          <a:noFill/>
          <a:ln>
            <a:noFill/>
          </a:ln>
        </p:spPr>
      </p:sp>
      <p:sp>
        <p:nvSpPr>
          <p:cNvPr id="259" name="Google Shape;259;p28"/>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 Concept Online Demo 2">
  <p:cSld name="TITLE_1_1_1_1_1_1_1_1_1_1_1_1_1_1_1_1_1_1_1">
    <p:spTree>
      <p:nvGrpSpPr>
        <p:cNvPr id="260" name="Shape 260"/>
        <p:cNvGrpSpPr/>
        <p:nvPr/>
      </p:nvGrpSpPr>
      <p:grpSpPr>
        <a:xfrm>
          <a:off x="0" y="0"/>
          <a:ext cx="0" cy="0"/>
          <a:chOff x="0" y="0"/>
          <a:chExt cx="0" cy="0"/>
        </a:xfrm>
      </p:grpSpPr>
      <p:sp>
        <p:nvSpPr>
          <p:cNvPr id="261" name="Google Shape;261;p29"/>
          <p:cNvSpPr/>
          <p:nvPr/>
        </p:nvSpPr>
        <p:spPr>
          <a:xfrm>
            <a:off x="0" y="0"/>
            <a:ext cx="9144000" cy="9624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2" name="Google Shape;262;p29"/>
          <p:cNvPicPr preferRelativeResize="0"/>
          <p:nvPr/>
        </p:nvPicPr>
        <p:blipFill>
          <a:blip r:embed="rId2">
            <a:alphaModFix/>
          </a:blip>
          <a:stretch>
            <a:fillRect/>
          </a:stretch>
        </p:blipFill>
        <p:spPr>
          <a:xfrm>
            <a:off x="0" y="0"/>
            <a:ext cx="1066701" cy="962525"/>
          </a:xfrm>
          <a:prstGeom prst="rect">
            <a:avLst/>
          </a:prstGeom>
          <a:noFill/>
          <a:ln>
            <a:noFill/>
          </a:ln>
        </p:spPr>
      </p:pic>
      <p:sp>
        <p:nvSpPr>
          <p:cNvPr id="263" name="Google Shape;263;p29"/>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64" name="Google Shape;264;p29"/>
          <p:cNvSpPr txBox="1"/>
          <p:nvPr>
            <p:ph type="title"/>
          </p:nvPr>
        </p:nvSpPr>
        <p:spPr>
          <a:xfrm>
            <a:off x="3439925" y="207750"/>
            <a:ext cx="5510400" cy="5469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265" name="Google Shape;265;p29"/>
          <p:cNvSpPr/>
          <p:nvPr>
            <p:ph idx="2" type="pic"/>
          </p:nvPr>
        </p:nvSpPr>
        <p:spPr>
          <a:xfrm>
            <a:off x="3504300" y="962400"/>
            <a:ext cx="5639700" cy="4181100"/>
          </a:xfrm>
          <a:prstGeom prst="rect">
            <a:avLst/>
          </a:prstGeom>
          <a:noFill/>
          <a:ln>
            <a:noFill/>
          </a:ln>
        </p:spPr>
      </p:sp>
      <p:sp>
        <p:nvSpPr>
          <p:cNvPr id="266" name="Google Shape;266;p29"/>
          <p:cNvSpPr txBox="1"/>
          <p:nvPr>
            <p:ph idx="1" type="subTitle"/>
          </p:nvPr>
        </p:nvSpPr>
        <p:spPr>
          <a:xfrm>
            <a:off x="253125" y="2637300"/>
            <a:ext cx="2835000" cy="8313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7" name="Google Shape;267;p29"/>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AQ/Common Misconceptions 1">
  <p:cSld name="TITLE_1_1_1_1_1_1_1_1_1_1_1_1_1_1_1_1_1_1_1_1">
    <p:spTree>
      <p:nvGrpSpPr>
        <p:cNvPr id="268" name="Shape 268"/>
        <p:cNvGrpSpPr/>
        <p:nvPr/>
      </p:nvGrpSpPr>
      <p:grpSpPr>
        <a:xfrm>
          <a:off x="0" y="0"/>
          <a:ext cx="0" cy="0"/>
          <a:chOff x="0" y="0"/>
          <a:chExt cx="0" cy="0"/>
        </a:xfrm>
      </p:grpSpPr>
      <p:sp>
        <p:nvSpPr>
          <p:cNvPr id="269" name="Google Shape;269;p30"/>
          <p:cNvSpPr/>
          <p:nvPr/>
        </p:nvSpPr>
        <p:spPr>
          <a:xfrm>
            <a:off x="4120875" y="0"/>
            <a:ext cx="5023200" cy="51435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0" name="Google Shape;270;p30"/>
          <p:cNvPicPr preferRelativeResize="0"/>
          <p:nvPr/>
        </p:nvPicPr>
        <p:blipFill>
          <a:blip r:embed="rId2">
            <a:alphaModFix/>
          </a:blip>
          <a:stretch>
            <a:fillRect/>
          </a:stretch>
        </p:blipFill>
        <p:spPr>
          <a:xfrm>
            <a:off x="0" y="0"/>
            <a:ext cx="1066701" cy="962525"/>
          </a:xfrm>
          <a:prstGeom prst="rect">
            <a:avLst/>
          </a:prstGeom>
          <a:noFill/>
          <a:ln>
            <a:noFill/>
          </a:ln>
        </p:spPr>
      </p:pic>
      <p:sp>
        <p:nvSpPr>
          <p:cNvPr id="271" name="Google Shape;271;p30"/>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72" name="Google Shape;272;p30"/>
          <p:cNvSpPr txBox="1"/>
          <p:nvPr>
            <p:ph type="title"/>
          </p:nvPr>
        </p:nvSpPr>
        <p:spPr>
          <a:xfrm>
            <a:off x="238575" y="2090550"/>
            <a:ext cx="3705600" cy="96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Helvetica Neue Light"/>
                <a:ea typeface="Helvetica Neue Light"/>
                <a:cs typeface="Helvetica Neue Light"/>
                <a:sym typeface="Helvetica Neue Light"/>
              </a:defRPr>
            </a:lvl2pPr>
            <a:lvl3pPr lvl="2" rtl="0">
              <a:spcBef>
                <a:spcPts val="0"/>
              </a:spcBef>
              <a:spcAft>
                <a:spcPts val="0"/>
              </a:spcAft>
              <a:buSzPts val="2800"/>
              <a:buNone/>
              <a:defRPr>
                <a:latin typeface="Helvetica Neue Light"/>
                <a:ea typeface="Helvetica Neue Light"/>
                <a:cs typeface="Helvetica Neue Light"/>
                <a:sym typeface="Helvetica Neue Light"/>
              </a:defRPr>
            </a:lvl3pPr>
            <a:lvl4pPr lvl="3" rtl="0">
              <a:spcBef>
                <a:spcPts val="0"/>
              </a:spcBef>
              <a:spcAft>
                <a:spcPts val="0"/>
              </a:spcAft>
              <a:buSzPts val="2800"/>
              <a:buNone/>
              <a:defRPr>
                <a:latin typeface="Helvetica Neue Light"/>
                <a:ea typeface="Helvetica Neue Light"/>
                <a:cs typeface="Helvetica Neue Light"/>
                <a:sym typeface="Helvetica Neue Light"/>
              </a:defRPr>
            </a:lvl4pPr>
            <a:lvl5pPr lvl="4" rtl="0">
              <a:spcBef>
                <a:spcPts val="0"/>
              </a:spcBef>
              <a:spcAft>
                <a:spcPts val="0"/>
              </a:spcAft>
              <a:buSzPts val="2800"/>
              <a:buNone/>
              <a:defRPr>
                <a:latin typeface="Helvetica Neue Light"/>
                <a:ea typeface="Helvetica Neue Light"/>
                <a:cs typeface="Helvetica Neue Light"/>
                <a:sym typeface="Helvetica Neue Light"/>
              </a:defRPr>
            </a:lvl5pPr>
            <a:lvl6pPr lvl="5" rtl="0">
              <a:spcBef>
                <a:spcPts val="0"/>
              </a:spcBef>
              <a:spcAft>
                <a:spcPts val="0"/>
              </a:spcAft>
              <a:buSzPts val="2800"/>
              <a:buNone/>
              <a:defRPr>
                <a:latin typeface="Helvetica Neue Light"/>
                <a:ea typeface="Helvetica Neue Light"/>
                <a:cs typeface="Helvetica Neue Light"/>
                <a:sym typeface="Helvetica Neue Light"/>
              </a:defRPr>
            </a:lvl6pPr>
            <a:lvl7pPr lvl="6" rtl="0">
              <a:spcBef>
                <a:spcPts val="0"/>
              </a:spcBef>
              <a:spcAft>
                <a:spcPts val="0"/>
              </a:spcAft>
              <a:buSzPts val="2800"/>
              <a:buNone/>
              <a:defRPr>
                <a:latin typeface="Helvetica Neue Light"/>
                <a:ea typeface="Helvetica Neue Light"/>
                <a:cs typeface="Helvetica Neue Light"/>
                <a:sym typeface="Helvetica Neue Light"/>
              </a:defRPr>
            </a:lvl7pPr>
            <a:lvl8pPr lvl="7" rtl="0">
              <a:spcBef>
                <a:spcPts val="0"/>
              </a:spcBef>
              <a:spcAft>
                <a:spcPts val="0"/>
              </a:spcAft>
              <a:buSzPts val="2800"/>
              <a:buNone/>
              <a:defRPr>
                <a:latin typeface="Helvetica Neue Light"/>
                <a:ea typeface="Helvetica Neue Light"/>
                <a:cs typeface="Helvetica Neue Light"/>
                <a:sym typeface="Helvetica Neue Light"/>
              </a:defRPr>
            </a:lvl8pPr>
            <a:lvl9pPr lvl="8" rtl="0">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273" name="Google Shape;273;p30"/>
          <p:cNvSpPr txBox="1"/>
          <p:nvPr>
            <p:ph idx="1" type="subTitle"/>
          </p:nvPr>
        </p:nvSpPr>
        <p:spPr>
          <a:xfrm>
            <a:off x="4531575" y="962525"/>
            <a:ext cx="4201800" cy="831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274" name="Google Shape;274;p30"/>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red">
  <p:cSld name="TITLE_2_1">
    <p:spTree>
      <p:nvGrpSpPr>
        <p:cNvPr id="25" name="Shape 25"/>
        <p:cNvGrpSpPr/>
        <p:nvPr/>
      </p:nvGrpSpPr>
      <p:grpSpPr>
        <a:xfrm>
          <a:off x="0" y="0"/>
          <a:ext cx="0" cy="0"/>
          <a:chOff x="0" y="0"/>
          <a:chExt cx="0" cy="0"/>
        </a:xfrm>
      </p:grpSpPr>
      <p:sp>
        <p:nvSpPr>
          <p:cNvPr id="26" name="Google Shape;26;p4"/>
          <p:cNvSpPr/>
          <p:nvPr/>
        </p:nvSpPr>
        <p:spPr>
          <a:xfrm>
            <a:off x="0" y="-14150"/>
            <a:ext cx="5022000" cy="51576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ctrTitle"/>
          </p:nvPr>
        </p:nvSpPr>
        <p:spPr>
          <a:xfrm>
            <a:off x="311700" y="1345600"/>
            <a:ext cx="4472700" cy="2438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28" name="Google Shape;28;p4"/>
          <p:cNvSpPr txBox="1"/>
          <p:nvPr>
            <p:ph idx="1" type="subTitle"/>
          </p:nvPr>
        </p:nvSpPr>
        <p:spPr>
          <a:xfrm>
            <a:off x="311700" y="3870625"/>
            <a:ext cx="38922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1pPr>
            <a:lvl2pPr lvl="1"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2pPr>
            <a:lvl3pPr lvl="2"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3pPr>
            <a:lvl4pPr lvl="3"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4pPr>
            <a:lvl5pPr lvl="4"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5pPr>
            <a:lvl6pPr lvl="5"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6pPr>
            <a:lvl7pPr lvl="6"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7pPr>
            <a:lvl8pPr lvl="7"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8pPr>
            <a:lvl9pPr lvl="8"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9pPr>
          </a:lstStyle>
          <a:p/>
        </p:txBody>
      </p:sp>
      <p:pic>
        <p:nvPicPr>
          <p:cNvPr id="29" name="Google Shape;29;p4"/>
          <p:cNvPicPr preferRelativeResize="0"/>
          <p:nvPr/>
        </p:nvPicPr>
        <p:blipFill>
          <a:blip r:embed="rId2">
            <a:alphaModFix/>
          </a:blip>
          <a:stretch>
            <a:fillRect/>
          </a:stretch>
        </p:blipFill>
        <p:spPr>
          <a:xfrm>
            <a:off x="0" y="0"/>
            <a:ext cx="1066701" cy="962525"/>
          </a:xfrm>
          <a:prstGeom prst="rect">
            <a:avLst/>
          </a:prstGeom>
          <a:noFill/>
          <a:ln>
            <a:noFill/>
          </a:ln>
        </p:spPr>
      </p:pic>
      <p:sp>
        <p:nvSpPr>
          <p:cNvPr id="30" name="Google Shape;30;p4"/>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1" name="Google Shape;31;p4"/>
          <p:cNvSpPr/>
          <p:nvPr>
            <p:ph idx="2" type="pic"/>
          </p:nvPr>
        </p:nvSpPr>
        <p:spPr>
          <a:xfrm>
            <a:off x="5022000" y="2705350"/>
            <a:ext cx="4122000" cy="2438100"/>
          </a:xfrm>
          <a:prstGeom prst="rect">
            <a:avLst/>
          </a:prstGeom>
          <a:noFill/>
          <a:ln>
            <a:noFill/>
          </a:ln>
        </p:spPr>
      </p:sp>
      <p:sp>
        <p:nvSpPr>
          <p:cNvPr id="32" name="Google Shape;32;p4"/>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AQ/Common Misconceptions 2">
  <p:cSld name="TITLE_1_1_1_1_1_1_1_1_1_1_1_1_1_1_1_1_1_1_1_1_1">
    <p:spTree>
      <p:nvGrpSpPr>
        <p:cNvPr id="275" name="Shape 275"/>
        <p:cNvGrpSpPr/>
        <p:nvPr/>
      </p:nvGrpSpPr>
      <p:grpSpPr>
        <a:xfrm>
          <a:off x="0" y="0"/>
          <a:ext cx="0" cy="0"/>
          <a:chOff x="0" y="0"/>
          <a:chExt cx="0" cy="0"/>
        </a:xfrm>
      </p:grpSpPr>
      <p:sp>
        <p:nvSpPr>
          <p:cNvPr id="276" name="Google Shape;276;p31"/>
          <p:cNvSpPr/>
          <p:nvPr/>
        </p:nvSpPr>
        <p:spPr>
          <a:xfrm>
            <a:off x="75" y="0"/>
            <a:ext cx="9144000" cy="9624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7" name="Google Shape;277;p31"/>
          <p:cNvPicPr preferRelativeResize="0"/>
          <p:nvPr/>
        </p:nvPicPr>
        <p:blipFill>
          <a:blip r:embed="rId2">
            <a:alphaModFix/>
          </a:blip>
          <a:stretch>
            <a:fillRect/>
          </a:stretch>
        </p:blipFill>
        <p:spPr>
          <a:xfrm>
            <a:off x="0" y="0"/>
            <a:ext cx="1066701" cy="962525"/>
          </a:xfrm>
          <a:prstGeom prst="rect">
            <a:avLst/>
          </a:prstGeom>
          <a:noFill/>
          <a:ln>
            <a:noFill/>
          </a:ln>
        </p:spPr>
      </p:pic>
      <p:sp>
        <p:nvSpPr>
          <p:cNvPr id="278" name="Google Shape;278;p31"/>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79" name="Google Shape;279;p31"/>
          <p:cNvSpPr txBox="1"/>
          <p:nvPr>
            <p:ph type="title"/>
          </p:nvPr>
        </p:nvSpPr>
        <p:spPr>
          <a:xfrm>
            <a:off x="3835200"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280" name="Google Shape;280;p31"/>
          <p:cNvSpPr txBox="1"/>
          <p:nvPr>
            <p:ph idx="1" type="subTitle"/>
          </p:nvPr>
        </p:nvSpPr>
        <p:spPr>
          <a:xfrm>
            <a:off x="449625" y="1195400"/>
            <a:ext cx="3778500" cy="47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Helvetica Neue"/>
              <a:buNone/>
              <a:defRPr b="1">
                <a:latin typeface="Helvetica Neue"/>
                <a:ea typeface="Helvetica Neue"/>
                <a:cs typeface="Helvetica Neue"/>
                <a:sym typeface="Helvetica Neue"/>
              </a:defRPr>
            </a:lvl1pPr>
            <a:lvl2pPr lvl="1" rtl="0" algn="ctr">
              <a:spcBef>
                <a:spcPts val="0"/>
              </a:spcBef>
              <a:spcAft>
                <a:spcPts val="0"/>
              </a:spcAft>
              <a:buSzPts val="1400"/>
              <a:buFont typeface="Helvetica Neue"/>
              <a:buNone/>
              <a:defRPr b="1">
                <a:latin typeface="Helvetica Neue"/>
                <a:ea typeface="Helvetica Neue"/>
                <a:cs typeface="Helvetica Neue"/>
                <a:sym typeface="Helvetica Neue"/>
              </a:defRPr>
            </a:lvl2pPr>
            <a:lvl3pPr lvl="2" rtl="0" algn="ctr">
              <a:spcBef>
                <a:spcPts val="0"/>
              </a:spcBef>
              <a:spcAft>
                <a:spcPts val="0"/>
              </a:spcAft>
              <a:buSzPts val="1400"/>
              <a:buFont typeface="Helvetica Neue"/>
              <a:buNone/>
              <a:defRPr b="1">
                <a:latin typeface="Helvetica Neue"/>
                <a:ea typeface="Helvetica Neue"/>
                <a:cs typeface="Helvetica Neue"/>
                <a:sym typeface="Helvetica Neue"/>
              </a:defRPr>
            </a:lvl3pPr>
            <a:lvl4pPr lvl="3" rtl="0" algn="ctr">
              <a:spcBef>
                <a:spcPts val="0"/>
              </a:spcBef>
              <a:spcAft>
                <a:spcPts val="0"/>
              </a:spcAft>
              <a:buSzPts val="1400"/>
              <a:buFont typeface="Helvetica Neue"/>
              <a:buNone/>
              <a:defRPr b="1">
                <a:latin typeface="Helvetica Neue"/>
                <a:ea typeface="Helvetica Neue"/>
                <a:cs typeface="Helvetica Neue"/>
                <a:sym typeface="Helvetica Neue"/>
              </a:defRPr>
            </a:lvl4pPr>
            <a:lvl5pPr lvl="4" rtl="0" algn="ctr">
              <a:spcBef>
                <a:spcPts val="0"/>
              </a:spcBef>
              <a:spcAft>
                <a:spcPts val="0"/>
              </a:spcAft>
              <a:buSzPts val="1400"/>
              <a:buFont typeface="Helvetica Neue"/>
              <a:buNone/>
              <a:defRPr b="1">
                <a:latin typeface="Helvetica Neue"/>
                <a:ea typeface="Helvetica Neue"/>
                <a:cs typeface="Helvetica Neue"/>
                <a:sym typeface="Helvetica Neue"/>
              </a:defRPr>
            </a:lvl5pPr>
            <a:lvl6pPr lvl="5" rtl="0" algn="ctr">
              <a:spcBef>
                <a:spcPts val="0"/>
              </a:spcBef>
              <a:spcAft>
                <a:spcPts val="0"/>
              </a:spcAft>
              <a:buSzPts val="1400"/>
              <a:buFont typeface="Helvetica Neue"/>
              <a:buNone/>
              <a:defRPr b="1">
                <a:latin typeface="Helvetica Neue"/>
                <a:ea typeface="Helvetica Neue"/>
                <a:cs typeface="Helvetica Neue"/>
                <a:sym typeface="Helvetica Neue"/>
              </a:defRPr>
            </a:lvl6pPr>
            <a:lvl7pPr lvl="6" rtl="0" algn="ctr">
              <a:spcBef>
                <a:spcPts val="0"/>
              </a:spcBef>
              <a:spcAft>
                <a:spcPts val="0"/>
              </a:spcAft>
              <a:buSzPts val="1400"/>
              <a:buFont typeface="Helvetica Neue"/>
              <a:buNone/>
              <a:defRPr b="1">
                <a:latin typeface="Helvetica Neue"/>
                <a:ea typeface="Helvetica Neue"/>
                <a:cs typeface="Helvetica Neue"/>
                <a:sym typeface="Helvetica Neue"/>
              </a:defRPr>
            </a:lvl7pPr>
            <a:lvl8pPr lvl="7" rtl="0" algn="ctr">
              <a:spcBef>
                <a:spcPts val="0"/>
              </a:spcBef>
              <a:spcAft>
                <a:spcPts val="0"/>
              </a:spcAft>
              <a:buSzPts val="1400"/>
              <a:buFont typeface="Helvetica Neue"/>
              <a:buNone/>
              <a:defRPr b="1">
                <a:latin typeface="Helvetica Neue"/>
                <a:ea typeface="Helvetica Neue"/>
                <a:cs typeface="Helvetica Neue"/>
                <a:sym typeface="Helvetica Neue"/>
              </a:defRPr>
            </a:lvl8pPr>
            <a:lvl9pPr lvl="8" rtl="0" algn="ctr">
              <a:spcBef>
                <a:spcPts val="0"/>
              </a:spcBef>
              <a:spcAft>
                <a:spcPts val="0"/>
              </a:spcAft>
              <a:buSzPts val="1400"/>
              <a:buFont typeface="Helvetica Neue"/>
              <a:buNone/>
              <a:defRPr b="1">
                <a:latin typeface="Helvetica Neue"/>
                <a:ea typeface="Helvetica Neue"/>
                <a:cs typeface="Helvetica Neue"/>
                <a:sym typeface="Helvetica Neue"/>
              </a:defRPr>
            </a:lvl9pPr>
          </a:lstStyle>
          <a:p/>
        </p:txBody>
      </p:sp>
      <p:sp>
        <p:nvSpPr>
          <p:cNvPr id="281" name="Google Shape;281;p31"/>
          <p:cNvSpPr txBox="1"/>
          <p:nvPr>
            <p:ph idx="2" type="subTitle"/>
          </p:nvPr>
        </p:nvSpPr>
        <p:spPr>
          <a:xfrm>
            <a:off x="4688775" y="1195400"/>
            <a:ext cx="3969000" cy="47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Helvetica Neue"/>
              <a:buNone/>
              <a:defRPr b="1">
                <a:latin typeface="Helvetica Neue"/>
                <a:ea typeface="Helvetica Neue"/>
                <a:cs typeface="Helvetica Neue"/>
                <a:sym typeface="Helvetica Neue"/>
              </a:defRPr>
            </a:lvl1pPr>
            <a:lvl2pPr lvl="1" rtl="0" algn="ctr">
              <a:spcBef>
                <a:spcPts val="0"/>
              </a:spcBef>
              <a:spcAft>
                <a:spcPts val="0"/>
              </a:spcAft>
              <a:buSzPts val="1400"/>
              <a:buFont typeface="Helvetica Neue"/>
              <a:buNone/>
              <a:defRPr b="1">
                <a:latin typeface="Helvetica Neue"/>
                <a:ea typeface="Helvetica Neue"/>
                <a:cs typeface="Helvetica Neue"/>
                <a:sym typeface="Helvetica Neue"/>
              </a:defRPr>
            </a:lvl2pPr>
            <a:lvl3pPr lvl="2" rtl="0" algn="ctr">
              <a:spcBef>
                <a:spcPts val="0"/>
              </a:spcBef>
              <a:spcAft>
                <a:spcPts val="0"/>
              </a:spcAft>
              <a:buSzPts val="1400"/>
              <a:buFont typeface="Helvetica Neue"/>
              <a:buNone/>
              <a:defRPr b="1">
                <a:latin typeface="Helvetica Neue"/>
                <a:ea typeface="Helvetica Neue"/>
                <a:cs typeface="Helvetica Neue"/>
                <a:sym typeface="Helvetica Neue"/>
              </a:defRPr>
            </a:lvl3pPr>
            <a:lvl4pPr lvl="3" rtl="0" algn="ctr">
              <a:spcBef>
                <a:spcPts val="0"/>
              </a:spcBef>
              <a:spcAft>
                <a:spcPts val="0"/>
              </a:spcAft>
              <a:buSzPts val="1400"/>
              <a:buFont typeface="Helvetica Neue"/>
              <a:buNone/>
              <a:defRPr b="1">
                <a:latin typeface="Helvetica Neue"/>
                <a:ea typeface="Helvetica Neue"/>
                <a:cs typeface="Helvetica Neue"/>
                <a:sym typeface="Helvetica Neue"/>
              </a:defRPr>
            </a:lvl4pPr>
            <a:lvl5pPr lvl="4" rtl="0" algn="ctr">
              <a:spcBef>
                <a:spcPts val="0"/>
              </a:spcBef>
              <a:spcAft>
                <a:spcPts val="0"/>
              </a:spcAft>
              <a:buSzPts val="1400"/>
              <a:buFont typeface="Helvetica Neue"/>
              <a:buNone/>
              <a:defRPr b="1">
                <a:latin typeface="Helvetica Neue"/>
                <a:ea typeface="Helvetica Neue"/>
                <a:cs typeface="Helvetica Neue"/>
                <a:sym typeface="Helvetica Neue"/>
              </a:defRPr>
            </a:lvl5pPr>
            <a:lvl6pPr lvl="5" rtl="0" algn="ctr">
              <a:spcBef>
                <a:spcPts val="0"/>
              </a:spcBef>
              <a:spcAft>
                <a:spcPts val="0"/>
              </a:spcAft>
              <a:buSzPts val="1400"/>
              <a:buFont typeface="Helvetica Neue"/>
              <a:buNone/>
              <a:defRPr b="1">
                <a:latin typeface="Helvetica Neue"/>
                <a:ea typeface="Helvetica Neue"/>
                <a:cs typeface="Helvetica Neue"/>
                <a:sym typeface="Helvetica Neue"/>
              </a:defRPr>
            </a:lvl6pPr>
            <a:lvl7pPr lvl="6" rtl="0" algn="ctr">
              <a:spcBef>
                <a:spcPts val="0"/>
              </a:spcBef>
              <a:spcAft>
                <a:spcPts val="0"/>
              </a:spcAft>
              <a:buSzPts val="1400"/>
              <a:buFont typeface="Helvetica Neue"/>
              <a:buNone/>
              <a:defRPr b="1">
                <a:latin typeface="Helvetica Neue"/>
                <a:ea typeface="Helvetica Neue"/>
                <a:cs typeface="Helvetica Neue"/>
                <a:sym typeface="Helvetica Neue"/>
              </a:defRPr>
            </a:lvl7pPr>
            <a:lvl8pPr lvl="7" rtl="0" algn="ctr">
              <a:spcBef>
                <a:spcPts val="0"/>
              </a:spcBef>
              <a:spcAft>
                <a:spcPts val="0"/>
              </a:spcAft>
              <a:buSzPts val="1400"/>
              <a:buFont typeface="Helvetica Neue"/>
              <a:buNone/>
              <a:defRPr b="1">
                <a:latin typeface="Helvetica Neue"/>
                <a:ea typeface="Helvetica Neue"/>
                <a:cs typeface="Helvetica Neue"/>
                <a:sym typeface="Helvetica Neue"/>
              </a:defRPr>
            </a:lvl8pPr>
            <a:lvl9pPr lvl="8" rtl="0" algn="ctr">
              <a:spcBef>
                <a:spcPts val="0"/>
              </a:spcBef>
              <a:spcAft>
                <a:spcPts val="0"/>
              </a:spcAft>
              <a:buSzPts val="1400"/>
              <a:buFont typeface="Helvetica Neue"/>
              <a:buNone/>
              <a:defRPr b="1">
                <a:latin typeface="Helvetica Neue"/>
                <a:ea typeface="Helvetica Neue"/>
                <a:cs typeface="Helvetica Neue"/>
                <a:sym typeface="Helvetica Neue"/>
              </a:defRPr>
            </a:lvl9pPr>
          </a:lstStyle>
          <a:p/>
        </p:txBody>
      </p:sp>
      <p:sp>
        <p:nvSpPr>
          <p:cNvPr id="282" name="Google Shape;282;p31"/>
          <p:cNvSpPr txBox="1"/>
          <p:nvPr>
            <p:ph idx="3" type="body"/>
          </p:nvPr>
        </p:nvSpPr>
        <p:spPr>
          <a:xfrm>
            <a:off x="354375" y="1751625"/>
            <a:ext cx="3969000" cy="2911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283" name="Google Shape;283;p31"/>
          <p:cNvSpPr txBox="1"/>
          <p:nvPr>
            <p:ph idx="4" type="body"/>
          </p:nvPr>
        </p:nvSpPr>
        <p:spPr>
          <a:xfrm>
            <a:off x="4688775" y="1751625"/>
            <a:ext cx="3969000" cy="29115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284" name="Google Shape;284;p31"/>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amp;A 2">
  <p:cSld name="TITLE_1_1_1_1_1_1_1_1_1_1_1_1_1_1_1_1_1_1_1_1_1_1">
    <p:spTree>
      <p:nvGrpSpPr>
        <p:cNvPr id="285" name="Shape 285"/>
        <p:cNvGrpSpPr/>
        <p:nvPr/>
      </p:nvGrpSpPr>
      <p:grpSpPr>
        <a:xfrm>
          <a:off x="0" y="0"/>
          <a:ext cx="0" cy="0"/>
          <a:chOff x="0" y="0"/>
          <a:chExt cx="0" cy="0"/>
        </a:xfrm>
      </p:grpSpPr>
      <p:sp>
        <p:nvSpPr>
          <p:cNvPr id="286" name="Google Shape;286;p32"/>
          <p:cNvSpPr/>
          <p:nvPr/>
        </p:nvSpPr>
        <p:spPr>
          <a:xfrm>
            <a:off x="75" y="0"/>
            <a:ext cx="9144000" cy="51435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7" name="Google Shape;287;p32"/>
          <p:cNvPicPr preferRelativeResize="0"/>
          <p:nvPr/>
        </p:nvPicPr>
        <p:blipFill>
          <a:blip r:embed="rId2">
            <a:alphaModFix/>
          </a:blip>
          <a:stretch>
            <a:fillRect/>
          </a:stretch>
        </p:blipFill>
        <p:spPr>
          <a:xfrm>
            <a:off x="0" y="0"/>
            <a:ext cx="1066701" cy="962525"/>
          </a:xfrm>
          <a:prstGeom prst="rect">
            <a:avLst/>
          </a:prstGeom>
          <a:noFill/>
          <a:ln>
            <a:noFill/>
          </a:ln>
        </p:spPr>
      </p:pic>
      <p:sp>
        <p:nvSpPr>
          <p:cNvPr id="288" name="Google Shape;288;p32"/>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89" name="Google Shape;289;p32"/>
          <p:cNvSpPr txBox="1"/>
          <p:nvPr>
            <p:ph type="title"/>
          </p:nvPr>
        </p:nvSpPr>
        <p:spPr>
          <a:xfrm>
            <a:off x="2014425" y="2280450"/>
            <a:ext cx="5115300" cy="58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atin typeface="Helvetica Neue Light"/>
                <a:ea typeface="Helvetica Neue Light"/>
                <a:cs typeface="Helvetica Neue Light"/>
                <a:sym typeface="Helvetica Neue Light"/>
              </a:defRPr>
            </a:lvl2pPr>
            <a:lvl3pPr lvl="2" rtl="0" algn="ctr">
              <a:spcBef>
                <a:spcPts val="0"/>
              </a:spcBef>
              <a:spcAft>
                <a:spcPts val="0"/>
              </a:spcAft>
              <a:buSzPts val="2800"/>
              <a:buNone/>
              <a:defRPr>
                <a:latin typeface="Helvetica Neue Light"/>
                <a:ea typeface="Helvetica Neue Light"/>
                <a:cs typeface="Helvetica Neue Light"/>
                <a:sym typeface="Helvetica Neue Light"/>
              </a:defRPr>
            </a:lvl3pPr>
            <a:lvl4pPr lvl="3" rtl="0" algn="ctr">
              <a:spcBef>
                <a:spcPts val="0"/>
              </a:spcBef>
              <a:spcAft>
                <a:spcPts val="0"/>
              </a:spcAft>
              <a:buSzPts val="2800"/>
              <a:buNone/>
              <a:defRPr>
                <a:latin typeface="Helvetica Neue Light"/>
                <a:ea typeface="Helvetica Neue Light"/>
                <a:cs typeface="Helvetica Neue Light"/>
                <a:sym typeface="Helvetica Neue Light"/>
              </a:defRPr>
            </a:lvl4pPr>
            <a:lvl5pPr lvl="4" rtl="0" algn="ctr">
              <a:spcBef>
                <a:spcPts val="0"/>
              </a:spcBef>
              <a:spcAft>
                <a:spcPts val="0"/>
              </a:spcAft>
              <a:buSzPts val="2800"/>
              <a:buNone/>
              <a:defRPr>
                <a:latin typeface="Helvetica Neue Light"/>
                <a:ea typeface="Helvetica Neue Light"/>
                <a:cs typeface="Helvetica Neue Light"/>
                <a:sym typeface="Helvetica Neue Light"/>
              </a:defRPr>
            </a:lvl5pPr>
            <a:lvl6pPr lvl="5" rtl="0" algn="ctr">
              <a:spcBef>
                <a:spcPts val="0"/>
              </a:spcBef>
              <a:spcAft>
                <a:spcPts val="0"/>
              </a:spcAft>
              <a:buSzPts val="2800"/>
              <a:buNone/>
              <a:defRPr>
                <a:latin typeface="Helvetica Neue Light"/>
                <a:ea typeface="Helvetica Neue Light"/>
                <a:cs typeface="Helvetica Neue Light"/>
                <a:sym typeface="Helvetica Neue Light"/>
              </a:defRPr>
            </a:lvl6pPr>
            <a:lvl7pPr lvl="6" rtl="0" algn="ctr">
              <a:spcBef>
                <a:spcPts val="0"/>
              </a:spcBef>
              <a:spcAft>
                <a:spcPts val="0"/>
              </a:spcAft>
              <a:buSzPts val="2800"/>
              <a:buNone/>
              <a:defRPr>
                <a:latin typeface="Helvetica Neue Light"/>
                <a:ea typeface="Helvetica Neue Light"/>
                <a:cs typeface="Helvetica Neue Light"/>
                <a:sym typeface="Helvetica Neue Light"/>
              </a:defRPr>
            </a:lvl7pPr>
            <a:lvl8pPr lvl="7" rtl="0" algn="ctr">
              <a:spcBef>
                <a:spcPts val="0"/>
              </a:spcBef>
              <a:spcAft>
                <a:spcPts val="0"/>
              </a:spcAft>
              <a:buSzPts val="2800"/>
              <a:buNone/>
              <a:defRPr>
                <a:latin typeface="Helvetica Neue Light"/>
                <a:ea typeface="Helvetica Neue Light"/>
                <a:cs typeface="Helvetica Neue Light"/>
                <a:sym typeface="Helvetica Neue Light"/>
              </a:defRPr>
            </a:lvl8pPr>
            <a:lvl9pPr lvl="8" rtl="0" algn="ctr">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290" name="Google Shape;290;p32"/>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minent Figures 1 ">
  <p:cSld name="TITLE_1_1_1_1_1_1_1_1_1_1_1_1_1_1_1_1_1_1_1_1_1_1_1">
    <p:spTree>
      <p:nvGrpSpPr>
        <p:cNvPr id="291" name="Shape 291"/>
        <p:cNvGrpSpPr/>
        <p:nvPr/>
      </p:nvGrpSpPr>
      <p:grpSpPr>
        <a:xfrm>
          <a:off x="0" y="0"/>
          <a:ext cx="0" cy="0"/>
          <a:chOff x="0" y="0"/>
          <a:chExt cx="0" cy="0"/>
        </a:xfrm>
      </p:grpSpPr>
      <p:sp>
        <p:nvSpPr>
          <p:cNvPr id="292" name="Google Shape;292;p33"/>
          <p:cNvSpPr/>
          <p:nvPr/>
        </p:nvSpPr>
        <p:spPr>
          <a:xfrm>
            <a:off x="75" y="0"/>
            <a:ext cx="9144000" cy="962400"/>
          </a:xfrm>
          <a:prstGeom prst="rect">
            <a:avLst/>
          </a:prstGeom>
          <a:solidFill>
            <a:srgbClr val="00B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3" name="Google Shape;293;p33"/>
          <p:cNvPicPr preferRelativeResize="0"/>
          <p:nvPr/>
        </p:nvPicPr>
        <p:blipFill>
          <a:blip r:embed="rId2">
            <a:alphaModFix/>
          </a:blip>
          <a:stretch>
            <a:fillRect/>
          </a:stretch>
        </p:blipFill>
        <p:spPr>
          <a:xfrm>
            <a:off x="0" y="0"/>
            <a:ext cx="1066701" cy="962525"/>
          </a:xfrm>
          <a:prstGeom prst="rect">
            <a:avLst/>
          </a:prstGeom>
          <a:noFill/>
          <a:ln>
            <a:noFill/>
          </a:ln>
        </p:spPr>
      </p:pic>
      <p:sp>
        <p:nvSpPr>
          <p:cNvPr id="294" name="Google Shape;294;p33"/>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295" name="Google Shape;295;p33"/>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296" name="Google Shape;296;p33"/>
          <p:cNvSpPr/>
          <p:nvPr>
            <p:ph idx="2" type="pic"/>
          </p:nvPr>
        </p:nvSpPr>
        <p:spPr>
          <a:xfrm>
            <a:off x="0" y="962525"/>
            <a:ext cx="2197200" cy="2085900"/>
          </a:xfrm>
          <a:prstGeom prst="rect">
            <a:avLst/>
          </a:prstGeom>
          <a:noFill/>
          <a:ln>
            <a:noFill/>
          </a:ln>
        </p:spPr>
      </p:sp>
      <p:sp>
        <p:nvSpPr>
          <p:cNvPr id="297" name="Google Shape;297;p33"/>
          <p:cNvSpPr/>
          <p:nvPr>
            <p:ph idx="3" type="pic"/>
          </p:nvPr>
        </p:nvSpPr>
        <p:spPr>
          <a:xfrm>
            <a:off x="0" y="3048425"/>
            <a:ext cx="2197200" cy="2085900"/>
          </a:xfrm>
          <a:prstGeom prst="rect">
            <a:avLst/>
          </a:prstGeom>
          <a:noFill/>
          <a:ln>
            <a:noFill/>
          </a:ln>
        </p:spPr>
      </p:sp>
      <p:sp>
        <p:nvSpPr>
          <p:cNvPr id="298" name="Google Shape;298;p33"/>
          <p:cNvSpPr txBox="1"/>
          <p:nvPr>
            <p:ph idx="1" type="subTitle"/>
          </p:nvPr>
        </p:nvSpPr>
        <p:spPr>
          <a:xfrm>
            <a:off x="2318625" y="1123875"/>
            <a:ext cx="4473900" cy="393600"/>
          </a:xfrm>
          <a:prstGeom prst="rect">
            <a:avLst/>
          </a:prstGeom>
        </p:spPr>
        <p:txBody>
          <a:bodyPr anchorCtr="0" anchor="t" bIns="91425" lIns="91425" spcFirstLastPara="1" rIns="91425" wrap="square" tIns="91425">
            <a:noAutofit/>
          </a:bodyPr>
          <a:lstStyle>
            <a:lvl1pPr lvl="0">
              <a:spcBef>
                <a:spcPts val="0"/>
              </a:spcBef>
              <a:spcAft>
                <a:spcPts val="0"/>
              </a:spcAft>
              <a:buSzPts val="1800"/>
              <a:buFont typeface="Helvetica Neue"/>
              <a:buNone/>
              <a:defRPr b="1">
                <a:latin typeface="Helvetica Neue"/>
                <a:ea typeface="Helvetica Neue"/>
                <a:cs typeface="Helvetica Neue"/>
                <a:sym typeface="Helvetica Neue"/>
              </a:defRPr>
            </a:lvl1pPr>
            <a:lvl2pPr lvl="1">
              <a:spcBef>
                <a:spcPts val="0"/>
              </a:spcBef>
              <a:spcAft>
                <a:spcPts val="0"/>
              </a:spcAft>
              <a:buSzPts val="1400"/>
              <a:buFont typeface="Helvetica Neue"/>
              <a:buNone/>
              <a:defRPr b="1">
                <a:latin typeface="Helvetica Neue"/>
                <a:ea typeface="Helvetica Neue"/>
                <a:cs typeface="Helvetica Neue"/>
                <a:sym typeface="Helvetica Neue"/>
              </a:defRPr>
            </a:lvl2pPr>
            <a:lvl3pPr lvl="2">
              <a:spcBef>
                <a:spcPts val="0"/>
              </a:spcBef>
              <a:spcAft>
                <a:spcPts val="0"/>
              </a:spcAft>
              <a:buSzPts val="1400"/>
              <a:buFont typeface="Helvetica Neue"/>
              <a:buNone/>
              <a:defRPr b="1">
                <a:latin typeface="Helvetica Neue"/>
                <a:ea typeface="Helvetica Neue"/>
                <a:cs typeface="Helvetica Neue"/>
                <a:sym typeface="Helvetica Neue"/>
              </a:defRPr>
            </a:lvl3pPr>
            <a:lvl4pPr lvl="3">
              <a:spcBef>
                <a:spcPts val="0"/>
              </a:spcBef>
              <a:spcAft>
                <a:spcPts val="0"/>
              </a:spcAft>
              <a:buSzPts val="1400"/>
              <a:buFont typeface="Helvetica Neue"/>
              <a:buNone/>
              <a:defRPr b="1">
                <a:latin typeface="Helvetica Neue"/>
                <a:ea typeface="Helvetica Neue"/>
                <a:cs typeface="Helvetica Neue"/>
                <a:sym typeface="Helvetica Neue"/>
              </a:defRPr>
            </a:lvl4pPr>
            <a:lvl5pPr lvl="4">
              <a:spcBef>
                <a:spcPts val="0"/>
              </a:spcBef>
              <a:spcAft>
                <a:spcPts val="0"/>
              </a:spcAft>
              <a:buSzPts val="1400"/>
              <a:buFont typeface="Helvetica Neue"/>
              <a:buNone/>
              <a:defRPr b="1">
                <a:latin typeface="Helvetica Neue"/>
                <a:ea typeface="Helvetica Neue"/>
                <a:cs typeface="Helvetica Neue"/>
                <a:sym typeface="Helvetica Neue"/>
              </a:defRPr>
            </a:lvl5pPr>
            <a:lvl6pPr lvl="5">
              <a:spcBef>
                <a:spcPts val="0"/>
              </a:spcBef>
              <a:spcAft>
                <a:spcPts val="0"/>
              </a:spcAft>
              <a:buSzPts val="1400"/>
              <a:buFont typeface="Helvetica Neue"/>
              <a:buNone/>
              <a:defRPr b="1">
                <a:latin typeface="Helvetica Neue"/>
                <a:ea typeface="Helvetica Neue"/>
                <a:cs typeface="Helvetica Neue"/>
                <a:sym typeface="Helvetica Neue"/>
              </a:defRPr>
            </a:lvl6pPr>
            <a:lvl7pPr lvl="6">
              <a:spcBef>
                <a:spcPts val="0"/>
              </a:spcBef>
              <a:spcAft>
                <a:spcPts val="0"/>
              </a:spcAft>
              <a:buSzPts val="1400"/>
              <a:buFont typeface="Helvetica Neue"/>
              <a:buNone/>
              <a:defRPr b="1">
                <a:latin typeface="Helvetica Neue"/>
                <a:ea typeface="Helvetica Neue"/>
                <a:cs typeface="Helvetica Neue"/>
                <a:sym typeface="Helvetica Neue"/>
              </a:defRPr>
            </a:lvl7pPr>
            <a:lvl8pPr lvl="7">
              <a:spcBef>
                <a:spcPts val="0"/>
              </a:spcBef>
              <a:spcAft>
                <a:spcPts val="0"/>
              </a:spcAft>
              <a:buSzPts val="1400"/>
              <a:buFont typeface="Helvetica Neue"/>
              <a:buNone/>
              <a:defRPr b="1">
                <a:latin typeface="Helvetica Neue"/>
                <a:ea typeface="Helvetica Neue"/>
                <a:cs typeface="Helvetica Neue"/>
                <a:sym typeface="Helvetica Neue"/>
              </a:defRPr>
            </a:lvl8pPr>
            <a:lvl9pPr lvl="8">
              <a:spcBef>
                <a:spcPts val="0"/>
              </a:spcBef>
              <a:spcAft>
                <a:spcPts val="0"/>
              </a:spcAft>
              <a:buSzPts val="1400"/>
              <a:buFont typeface="Helvetica Neue"/>
              <a:buNone/>
              <a:defRPr b="1">
                <a:latin typeface="Helvetica Neue"/>
                <a:ea typeface="Helvetica Neue"/>
                <a:cs typeface="Helvetica Neue"/>
                <a:sym typeface="Helvetica Neue"/>
              </a:defRPr>
            </a:lvl9pPr>
          </a:lstStyle>
          <a:p/>
        </p:txBody>
      </p:sp>
      <p:sp>
        <p:nvSpPr>
          <p:cNvPr id="299" name="Google Shape;299;p33"/>
          <p:cNvSpPr txBox="1"/>
          <p:nvPr>
            <p:ph idx="4" type="subTitle"/>
          </p:nvPr>
        </p:nvSpPr>
        <p:spPr>
          <a:xfrm>
            <a:off x="2318625" y="3220275"/>
            <a:ext cx="44739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Helvetica Neue"/>
              <a:buNone/>
              <a:defRPr b="1">
                <a:latin typeface="Helvetica Neue"/>
                <a:ea typeface="Helvetica Neue"/>
                <a:cs typeface="Helvetica Neue"/>
                <a:sym typeface="Helvetica Neue"/>
              </a:defRPr>
            </a:lvl1pPr>
            <a:lvl2pPr lvl="1" rtl="0">
              <a:spcBef>
                <a:spcPts val="0"/>
              </a:spcBef>
              <a:spcAft>
                <a:spcPts val="0"/>
              </a:spcAft>
              <a:buSzPts val="1400"/>
              <a:buFont typeface="Helvetica Neue"/>
              <a:buNone/>
              <a:defRPr b="1">
                <a:latin typeface="Helvetica Neue"/>
                <a:ea typeface="Helvetica Neue"/>
                <a:cs typeface="Helvetica Neue"/>
                <a:sym typeface="Helvetica Neue"/>
              </a:defRPr>
            </a:lvl2pPr>
            <a:lvl3pPr lvl="2" rtl="0">
              <a:spcBef>
                <a:spcPts val="0"/>
              </a:spcBef>
              <a:spcAft>
                <a:spcPts val="0"/>
              </a:spcAft>
              <a:buSzPts val="1400"/>
              <a:buFont typeface="Helvetica Neue"/>
              <a:buNone/>
              <a:defRPr b="1">
                <a:latin typeface="Helvetica Neue"/>
                <a:ea typeface="Helvetica Neue"/>
                <a:cs typeface="Helvetica Neue"/>
                <a:sym typeface="Helvetica Neue"/>
              </a:defRPr>
            </a:lvl3pPr>
            <a:lvl4pPr lvl="3" rtl="0">
              <a:spcBef>
                <a:spcPts val="0"/>
              </a:spcBef>
              <a:spcAft>
                <a:spcPts val="0"/>
              </a:spcAft>
              <a:buSzPts val="1400"/>
              <a:buFont typeface="Helvetica Neue"/>
              <a:buNone/>
              <a:defRPr b="1">
                <a:latin typeface="Helvetica Neue"/>
                <a:ea typeface="Helvetica Neue"/>
                <a:cs typeface="Helvetica Neue"/>
                <a:sym typeface="Helvetica Neue"/>
              </a:defRPr>
            </a:lvl4pPr>
            <a:lvl5pPr lvl="4" rtl="0">
              <a:spcBef>
                <a:spcPts val="0"/>
              </a:spcBef>
              <a:spcAft>
                <a:spcPts val="0"/>
              </a:spcAft>
              <a:buSzPts val="1400"/>
              <a:buFont typeface="Helvetica Neue"/>
              <a:buNone/>
              <a:defRPr b="1">
                <a:latin typeface="Helvetica Neue"/>
                <a:ea typeface="Helvetica Neue"/>
                <a:cs typeface="Helvetica Neue"/>
                <a:sym typeface="Helvetica Neue"/>
              </a:defRPr>
            </a:lvl5pPr>
            <a:lvl6pPr lvl="5" rtl="0">
              <a:spcBef>
                <a:spcPts val="0"/>
              </a:spcBef>
              <a:spcAft>
                <a:spcPts val="0"/>
              </a:spcAft>
              <a:buSzPts val="1400"/>
              <a:buFont typeface="Helvetica Neue"/>
              <a:buNone/>
              <a:defRPr b="1">
                <a:latin typeface="Helvetica Neue"/>
                <a:ea typeface="Helvetica Neue"/>
                <a:cs typeface="Helvetica Neue"/>
                <a:sym typeface="Helvetica Neue"/>
              </a:defRPr>
            </a:lvl6pPr>
            <a:lvl7pPr lvl="6" rtl="0">
              <a:spcBef>
                <a:spcPts val="0"/>
              </a:spcBef>
              <a:spcAft>
                <a:spcPts val="0"/>
              </a:spcAft>
              <a:buSzPts val="1400"/>
              <a:buFont typeface="Helvetica Neue"/>
              <a:buNone/>
              <a:defRPr b="1">
                <a:latin typeface="Helvetica Neue"/>
                <a:ea typeface="Helvetica Neue"/>
                <a:cs typeface="Helvetica Neue"/>
                <a:sym typeface="Helvetica Neue"/>
              </a:defRPr>
            </a:lvl7pPr>
            <a:lvl8pPr lvl="7" rtl="0">
              <a:spcBef>
                <a:spcPts val="0"/>
              </a:spcBef>
              <a:spcAft>
                <a:spcPts val="0"/>
              </a:spcAft>
              <a:buSzPts val="1400"/>
              <a:buFont typeface="Helvetica Neue"/>
              <a:buNone/>
              <a:defRPr b="1">
                <a:latin typeface="Helvetica Neue"/>
                <a:ea typeface="Helvetica Neue"/>
                <a:cs typeface="Helvetica Neue"/>
                <a:sym typeface="Helvetica Neue"/>
              </a:defRPr>
            </a:lvl8pPr>
            <a:lvl9pPr lvl="8" rtl="0">
              <a:spcBef>
                <a:spcPts val="0"/>
              </a:spcBef>
              <a:spcAft>
                <a:spcPts val="0"/>
              </a:spcAft>
              <a:buSzPts val="1400"/>
              <a:buFont typeface="Helvetica Neue"/>
              <a:buNone/>
              <a:defRPr b="1">
                <a:latin typeface="Helvetica Neue"/>
                <a:ea typeface="Helvetica Neue"/>
                <a:cs typeface="Helvetica Neue"/>
                <a:sym typeface="Helvetica Neue"/>
              </a:defRPr>
            </a:lvl9pPr>
          </a:lstStyle>
          <a:p/>
        </p:txBody>
      </p:sp>
      <p:sp>
        <p:nvSpPr>
          <p:cNvPr id="300" name="Google Shape;300;p33"/>
          <p:cNvSpPr txBox="1"/>
          <p:nvPr>
            <p:ph idx="5" type="body"/>
          </p:nvPr>
        </p:nvSpPr>
        <p:spPr>
          <a:xfrm>
            <a:off x="2480625" y="1625375"/>
            <a:ext cx="4880400" cy="13575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1" name="Google Shape;301;p33"/>
          <p:cNvSpPr txBox="1"/>
          <p:nvPr>
            <p:ph idx="6" type="body"/>
          </p:nvPr>
        </p:nvSpPr>
        <p:spPr>
          <a:xfrm>
            <a:off x="2480625" y="3711325"/>
            <a:ext cx="4880400" cy="13575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02" name="Google Shape;302;p33"/>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minent Figures 2">
  <p:cSld name="TITLE_1_1_1_1_1_1_1_1_1_1_1_1_1_1_1_1_1_1_1_1_1_1_1_1">
    <p:spTree>
      <p:nvGrpSpPr>
        <p:cNvPr id="303" name="Shape 303"/>
        <p:cNvGrpSpPr/>
        <p:nvPr/>
      </p:nvGrpSpPr>
      <p:grpSpPr>
        <a:xfrm>
          <a:off x="0" y="0"/>
          <a:ext cx="0" cy="0"/>
          <a:chOff x="0" y="0"/>
          <a:chExt cx="0" cy="0"/>
        </a:xfrm>
      </p:grpSpPr>
      <p:sp>
        <p:nvSpPr>
          <p:cNvPr id="304" name="Google Shape;304;p34"/>
          <p:cNvSpPr/>
          <p:nvPr/>
        </p:nvSpPr>
        <p:spPr>
          <a:xfrm>
            <a:off x="75" y="0"/>
            <a:ext cx="9144000" cy="9624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5" name="Google Shape;305;p34"/>
          <p:cNvPicPr preferRelativeResize="0"/>
          <p:nvPr/>
        </p:nvPicPr>
        <p:blipFill>
          <a:blip r:embed="rId2">
            <a:alphaModFix/>
          </a:blip>
          <a:stretch>
            <a:fillRect/>
          </a:stretch>
        </p:blipFill>
        <p:spPr>
          <a:xfrm>
            <a:off x="0" y="0"/>
            <a:ext cx="1066701" cy="962525"/>
          </a:xfrm>
          <a:prstGeom prst="rect">
            <a:avLst/>
          </a:prstGeom>
          <a:noFill/>
          <a:ln>
            <a:noFill/>
          </a:ln>
        </p:spPr>
      </p:pic>
      <p:sp>
        <p:nvSpPr>
          <p:cNvPr id="306" name="Google Shape;306;p34"/>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07" name="Google Shape;307;p34"/>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308" name="Google Shape;308;p34"/>
          <p:cNvSpPr/>
          <p:nvPr>
            <p:ph idx="2" type="pic"/>
          </p:nvPr>
        </p:nvSpPr>
        <p:spPr>
          <a:xfrm>
            <a:off x="75" y="962525"/>
            <a:ext cx="2298300" cy="2085900"/>
          </a:xfrm>
          <a:prstGeom prst="rect">
            <a:avLst/>
          </a:prstGeom>
          <a:noFill/>
          <a:ln>
            <a:noFill/>
          </a:ln>
        </p:spPr>
      </p:sp>
      <p:sp>
        <p:nvSpPr>
          <p:cNvPr id="309" name="Google Shape;309;p34"/>
          <p:cNvSpPr txBox="1"/>
          <p:nvPr>
            <p:ph idx="1" type="subTitle"/>
          </p:nvPr>
        </p:nvSpPr>
        <p:spPr>
          <a:xfrm>
            <a:off x="506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0" name="Google Shape;310;p34"/>
          <p:cNvSpPr/>
          <p:nvPr>
            <p:ph idx="3" type="pic"/>
          </p:nvPr>
        </p:nvSpPr>
        <p:spPr>
          <a:xfrm>
            <a:off x="2298375" y="962525"/>
            <a:ext cx="2298300" cy="2085900"/>
          </a:xfrm>
          <a:prstGeom prst="rect">
            <a:avLst/>
          </a:prstGeom>
          <a:noFill/>
          <a:ln>
            <a:noFill/>
          </a:ln>
        </p:spPr>
      </p:sp>
      <p:sp>
        <p:nvSpPr>
          <p:cNvPr id="311" name="Google Shape;311;p34"/>
          <p:cNvSpPr/>
          <p:nvPr>
            <p:ph idx="4" type="pic"/>
          </p:nvPr>
        </p:nvSpPr>
        <p:spPr>
          <a:xfrm>
            <a:off x="4596675" y="962525"/>
            <a:ext cx="2298300" cy="2085900"/>
          </a:xfrm>
          <a:prstGeom prst="rect">
            <a:avLst/>
          </a:prstGeom>
          <a:noFill/>
          <a:ln>
            <a:noFill/>
          </a:ln>
        </p:spPr>
      </p:sp>
      <p:sp>
        <p:nvSpPr>
          <p:cNvPr id="312" name="Google Shape;312;p34"/>
          <p:cNvSpPr/>
          <p:nvPr>
            <p:ph idx="5" type="pic"/>
          </p:nvPr>
        </p:nvSpPr>
        <p:spPr>
          <a:xfrm>
            <a:off x="6845700" y="962525"/>
            <a:ext cx="2298300" cy="2085900"/>
          </a:xfrm>
          <a:prstGeom prst="rect">
            <a:avLst/>
          </a:prstGeom>
          <a:noFill/>
          <a:ln>
            <a:noFill/>
          </a:ln>
        </p:spPr>
      </p:sp>
      <p:sp>
        <p:nvSpPr>
          <p:cNvPr id="313" name="Google Shape;313;p34"/>
          <p:cNvSpPr txBox="1"/>
          <p:nvPr>
            <p:ph idx="6" type="subTitle"/>
          </p:nvPr>
        </p:nvSpPr>
        <p:spPr>
          <a:xfrm>
            <a:off x="23489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4" name="Google Shape;314;p34"/>
          <p:cNvSpPr txBox="1"/>
          <p:nvPr>
            <p:ph idx="7" type="subTitle"/>
          </p:nvPr>
        </p:nvSpPr>
        <p:spPr>
          <a:xfrm>
            <a:off x="46472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5" name="Google Shape;315;p34"/>
          <p:cNvSpPr txBox="1"/>
          <p:nvPr>
            <p:ph idx="8" type="subTitle"/>
          </p:nvPr>
        </p:nvSpPr>
        <p:spPr>
          <a:xfrm>
            <a:off x="6896250"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6" name="Google Shape;316;p34"/>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minent Figures 2 1">
  <p:cSld name="TITLE_1_1_1_1_1_1_1_1_1_1_1_1_1_1_1_1_1_1_1_1_1_1_1_1_2">
    <p:spTree>
      <p:nvGrpSpPr>
        <p:cNvPr id="317" name="Shape 317"/>
        <p:cNvGrpSpPr/>
        <p:nvPr/>
      </p:nvGrpSpPr>
      <p:grpSpPr>
        <a:xfrm>
          <a:off x="0" y="0"/>
          <a:ext cx="0" cy="0"/>
          <a:chOff x="0" y="0"/>
          <a:chExt cx="0" cy="0"/>
        </a:xfrm>
      </p:grpSpPr>
      <p:sp>
        <p:nvSpPr>
          <p:cNvPr id="318" name="Google Shape;318;p35"/>
          <p:cNvSpPr/>
          <p:nvPr/>
        </p:nvSpPr>
        <p:spPr>
          <a:xfrm>
            <a:off x="75" y="0"/>
            <a:ext cx="9144000" cy="962400"/>
          </a:xfrm>
          <a:prstGeom prst="rect">
            <a:avLst/>
          </a:prstGeom>
          <a:solidFill>
            <a:srgbClr val="00B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9" name="Google Shape;319;p35"/>
          <p:cNvPicPr preferRelativeResize="0"/>
          <p:nvPr/>
        </p:nvPicPr>
        <p:blipFill>
          <a:blip r:embed="rId2">
            <a:alphaModFix/>
          </a:blip>
          <a:stretch>
            <a:fillRect/>
          </a:stretch>
        </p:blipFill>
        <p:spPr>
          <a:xfrm>
            <a:off x="0" y="0"/>
            <a:ext cx="1066701" cy="962525"/>
          </a:xfrm>
          <a:prstGeom prst="rect">
            <a:avLst/>
          </a:prstGeom>
          <a:noFill/>
          <a:ln>
            <a:noFill/>
          </a:ln>
        </p:spPr>
      </p:pic>
      <p:sp>
        <p:nvSpPr>
          <p:cNvPr id="320" name="Google Shape;320;p35"/>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21" name="Google Shape;321;p35"/>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322" name="Google Shape;322;p35"/>
          <p:cNvSpPr/>
          <p:nvPr>
            <p:ph idx="2" type="pic"/>
          </p:nvPr>
        </p:nvSpPr>
        <p:spPr>
          <a:xfrm>
            <a:off x="75" y="962525"/>
            <a:ext cx="2298300" cy="2085900"/>
          </a:xfrm>
          <a:prstGeom prst="rect">
            <a:avLst/>
          </a:prstGeom>
          <a:noFill/>
          <a:ln>
            <a:noFill/>
          </a:ln>
        </p:spPr>
      </p:sp>
      <p:sp>
        <p:nvSpPr>
          <p:cNvPr id="323" name="Google Shape;323;p35"/>
          <p:cNvSpPr txBox="1"/>
          <p:nvPr>
            <p:ph idx="1" type="subTitle"/>
          </p:nvPr>
        </p:nvSpPr>
        <p:spPr>
          <a:xfrm>
            <a:off x="506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4" name="Google Shape;324;p35"/>
          <p:cNvSpPr/>
          <p:nvPr>
            <p:ph idx="3" type="pic"/>
          </p:nvPr>
        </p:nvSpPr>
        <p:spPr>
          <a:xfrm>
            <a:off x="2298375" y="962525"/>
            <a:ext cx="2298300" cy="2085900"/>
          </a:xfrm>
          <a:prstGeom prst="rect">
            <a:avLst/>
          </a:prstGeom>
          <a:noFill/>
          <a:ln>
            <a:noFill/>
          </a:ln>
        </p:spPr>
      </p:sp>
      <p:sp>
        <p:nvSpPr>
          <p:cNvPr id="325" name="Google Shape;325;p35"/>
          <p:cNvSpPr/>
          <p:nvPr>
            <p:ph idx="4" type="pic"/>
          </p:nvPr>
        </p:nvSpPr>
        <p:spPr>
          <a:xfrm>
            <a:off x="4596675" y="962525"/>
            <a:ext cx="2298300" cy="2085900"/>
          </a:xfrm>
          <a:prstGeom prst="rect">
            <a:avLst/>
          </a:prstGeom>
          <a:noFill/>
          <a:ln>
            <a:noFill/>
          </a:ln>
        </p:spPr>
      </p:sp>
      <p:sp>
        <p:nvSpPr>
          <p:cNvPr id="326" name="Google Shape;326;p35"/>
          <p:cNvSpPr/>
          <p:nvPr>
            <p:ph idx="5" type="pic"/>
          </p:nvPr>
        </p:nvSpPr>
        <p:spPr>
          <a:xfrm>
            <a:off x="6845700" y="962525"/>
            <a:ext cx="2298300" cy="2085900"/>
          </a:xfrm>
          <a:prstGeom prst="rect">
            <a:avLst/>
          </a:prstGeom>
          <a:noFill/>
          <a:ln>
            <a:noFill/>
          </a:ln>
        </p:spPr>
      </p:sp>
      <p:sp>
        <p:nvSpPr>
          <p:cNvPr id="327" name="Google Shape;327;p35"/>
          <p:cNvSpPr txBox="1"/>
          <p:nvPr>
            <p:ph idx="6" type="subTitle"/>
          </p:nvPr>
        </p:nvSpPr>
        <p:spPr>
          <a:xfrm>
            <a:off x="23489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8" name="Google Shape;328;p35"/>
          <p:cNvSpPr txBox="1"/>
          <p:nvPr>
            <p:ph idx="7" type="subTitle"/>
          </p:nvPr>
        </p:nvSpPr>
        <p:spPr>
          <a:xfrm>
            <a:off x="46472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9" name="Google Shape;329;p35"/>
          <p:cNvSpPr txBox="1"/>
          <p:nvPr>
            <p:ph idx="8" type="subTitle"/>
          </p:nvPr>
        </p:nvSpPr>
        <p:spPr>
          <a:xfrm>
            <a:off x="6896250"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0" name="Google Shape;330;p35"/>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minent Figures 2 1 2">
  <p:cSld name="TITLE_1_1_1_1_1_1_1_1_1_1_1_1_1_1_1_1_1_1_1_1_1_1_1_1_2_2">
    <p:spTree>
      <p:nvGrpSpPr>
        <p:cNvPr id="331" name="Shape 331"/>
        <p:cNvGrpSpPr/>
        <p:nvPr/>
      </p:nvGrpSpPr>
      <p:grpSpPr>
        <a:xfrm>
          <a:off x="0" y="0"/>
          <a:ext cx="0" cy="0"/>
          <a:chOff x="0" y="0"/>
          <a:chExt cx="0" cy="0"/>
        </a:xfrm>
      </p:grpSpPr>
      <p:sp>
        <p:nvSpPr>
          <p:cNvPr id="332" name="Google Shape;332;p36"/>
          <p:cNvSpPr/>
          <p:nvPr/>
        </p:nvSpPr>
        <p:spPr>
          <a:xfrm>
            <a:off x="75" y="0"/>
            <a:ext cx="9144000" cy="9624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3" name="Google Shape;333;p36"/>
          <p:cNvPicPr preferRelativeResize="0"/>
          <p:nvPr/>
        </p:nvPicPr>
        <p:blipFill>
          <a:blip r:embed="rId2">
            <a:alphaModFix/>
          </a:blip>
          <a:stretch>
            <a:fillRect/>
          </a:stretch>
        </p:blipFill>
        <p:spPr>
          <a:xfrm>
            <a:off x="0" y="0"/>
            <a:ext cx="1066701" cy="962525"/>
          </a:xfrm>
          <a:prstGeom prst="rect">
            <a:avLst/>
          </a:prstGeom>
          <a:noFill/>
          <a:ln>
            <a:noFill/>
          </a:ln>
        </p:spPr>
      </p:pic>
      <p:sp>
        <p:nvSpPr>
          <p:cNvPr id="334" name="Google Shape;334;p36"/>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35" name="Google Shape;335;p36"/>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atin typeface="Helvetica Neue Light"/>
                <a:ea typeface="Helvetica Neue Light"/>
                <a:cs typeface="Helvetica Neue Light"/>
                <a:sym typeface="Helvetica Neue Light"/>
              </a:defRPr>
            </a:lvl2pPr>
            <a:lvl3pPr lvl="2" rtl="0" algn="r">
              <a:spcBef>
                <a:spcPts val="0"/>
              </a:spcBef>
              <a:spcAft>
                <a:spcPts val="0"/>
              </a:spcAft>
              <a:buSzPts val="2800"/>
              <a:buNone/>
              <a:defRPr>
                <a:latin typeface="Helvetica Neue Light"/>
                <a:ea typeface="Helvetica Neue Light"/>
                <a:cs typeface="Helvetica Neue Light"/>
                <a:sym typeface="Helvetica Neue Light"/>
              </a:defRPr>
            </a:lvl3pPr>
            <a:lvl4pPr lvl="3" rtl="0" algn="r">
              <a:spcBef>
                <a:spcPts val="0"/>
              </a:spcBef>
              <a:spcAft>
                <a:spcPts val="0"/>
              </a:spcAft>
              <a:buSzPts val="2800"/>
              <a:buNone/>
              <a:defRPr>
                <a:latin typeface="Helvetica Neue Light"/>
                <a:ea typeface="Helvetica Neue Light"/>
                <a:cs typeface="Helvetica Neue Light"/>
                <a:sym typeface="Helvetica Neue Light"/>
              </a:defRPr>
            </a:lvl4pPr>
            <a:lvl5pPr lvl="4" rtl="0" algn="r">
              <a:spcBef>
                <a:spcPts val="0"/>
              </a:spcBef>
              <a:spcAft>
                <a:spcPts val="0"/>
              </a:spcAft>
              <a:buSzPts val="2800"/>
              <a:buNone/>
              <a:defRPr>
                <a:latin typeface="Helvetica Neue Light"/>
                <a:ea typeface="Helvetica Neue Light"/>
                <a:cs typeface="Helvetica Neue Light"/>
                <a:sym typeface="Helvetica Neue Light"/>
              </a:defRPr>
            </a:lvl5pPr>
            <a:lvl6pPr lvl="5" rtl="0" algn="r">
              <a:spcBef>
                <a:spcPts val="0"/>
              </a:spcBef>
              <a:spcAft>
                <a:spcPts val="0"/>
              </a:spcAft>
              <a:buSzPts val="2800"/>
              <a:buNone/>
              <a:defRPr>
                <a:latin typeface="Helvetica Neue Light"/>
                <a:ea typeface="Helvetica Neue Light"/>
                <a:cs typeface="Helvetica Neue Light"/>
                <a:sym typeface="Helvetica Neue Light"/>
              </a:defRPr>
            </a:lvl6pPr>
            <a:lvl7pPr lvl="6" rtl="0" algn="r">
              <a:spcBef>
                <a:spcPts val="0"/>
              </a:spcBef>
              <a:spcAft>
                <a:spcPts val="0"/>
              </a:spcAft>
              <a:buSzPts val="2800"/>
              <a:buNone/>
              <a:defRPr>
                <a:latin typeface="Helvetica Neue Light"/>
                <a:ea typeface="Helvetica Neue Light"/>
                <a:cs typeface="Helvetica Neue Light"/>
                <a:sym typeface="Helvetica Neue Light"/>
              </a:defRPr>
            </a:lvl7pPr>
            <a:lvl8pPr lvl="7" rtl="0" algn="r">
              <a:spcBef>
                <a:spcPts val="0"/>
              </a:spcBef>
              <a:spcAft>
                <a:spcPts val="0"/>
              </a:spcAft>
              <a:buSzPts val="2800"/>
              <a:buNone/>
              <a:defRPr>
                <a:latin typeface="Helvetica Neue Light"/>
                <a:ea typeface="Helvetica Neue Light"/>
                <a:cs typeface="Helvetica Neue Light"/>
                <a:sym typeface="Helvetica Neue Light"/>
              </a:defRPr>
            </a:lvl8pPr>
            <a:lvl9pPr lvl="8" rtl="0" algn="r">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336" name="Google Shape;336;p36"/>
          <p:cNvSpPr/>
          <p:nvPr>
            <p:ph idx="2" type="pic"/>
          </p:nvPr>
        </p:nvSpPr>
        <p:spPr>
          <a:xfrm>
            <a:off x="75" y="962525"/>
            <a:ext cx="2298300" cy="2085900"/>
          </a:xfrm>
          <a:prstGeom prst="rect">
            <a:avLst/>
          </a:prstGeom>
          <a:noFill/>
          <a:ln>
            <a:noFill/>
          </a:ln>
        </p:spPr>
      </p:sp>
      <p:sp>
        <p:nvSpPr>
          <p:cNvPr id="337" name="Google Shape;337;p36"/>
          <p:cNvSpPr txBox="1"/>
          <p:nvPr>
            <p:ph idx="1" type="subTitle"/>
          </p:nvPr>
        </p:nvSpPr>
        <p:spPr>
          <a:xfrm>
            <a:off x="506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8" name="Google Shape;338;p36"/>
          <p:cNvSpPr/>
          <p:nvPr>
            <p:ph idx="3" type="pic"/>
          </p:nvPr>
        </p:nvSpPr>
        <p:spPr>
          <a:xfrm>
            <a:off x="2298375" y="962525"/>
            <a:ext cx="2298300" cy="2085900"/>
          </a:xfrm>
          <a:prstGeom prst="rect">
            <a:avLst/>
          </a:prstGeom>
          <a:noFill/>
          <a:ln>
            <a:noFill/>
          </a:ln>
        </p:spPr>
      </p:sp>
      <p:sp>
        <p:nvSpPr>
          <p:cNvPr id="339" name="Google Shape;339;p36"/>
          <p:cNvSpPr/>
          <p:nvPr>
            <p:ph idx="4" type="pic"/>
          </p:nvPr>
        </p:nvSpPr>
        <p:spPr>
          <a:xfrm>
            <a:off x="4596675" y="962525"/>
            <a:ext cx="2298300" cy="2085900"/>
          </a:xfrm>
          <a:prstGeom prst="rect">
            <a:avLst/>
          </a:prstGeom>
          <a:noFill/>
          <a:ln>
            <a:noFill/>
          </a:ln>
        </p:spPr>
      </p:sp>
      <p:sp>
        <p:nvSpPr>
          <p:cNvPr id="340" name="Google Shape;340;p36"/>
          <p:cNvSpPr/>
          <p:nvPr>
            <p:ph idx="5" type="pic"/>
          </p:nvPr>
        </p:nvSpPr>
        <p:spPr>
          <a:xfrm>
            <a:off x="6845700" y="962525"/>
            <a:ext cx="2298300" cy="2085900"/>
          </a:xfrm>
          <a:prstGeom prst="rect">
            <a:avLst/>
          </a:prstGeom>
          <a:noFill/>
          <a:ln>
            <a:noFill/>
          </a:ln>
        </p:spPr>
      </p:sp>
      <p:sp>
        <p:nvSpPr>
          <p:cNvPr id="341" name="Google Shape;341;p36"/>
          <p:cNvSpPr txBox="1"/>
          <p:nvPr>
            <p:ph idx="6" type="subTitle"/>
          </p:nvPr>
        </p:nvSpPr>
        <p:spPr>
          <a:xfrm>
            <a:off x="23489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2" name="Google Shape;342;p36"/>
          <p:cNvSpPr txBox="1"/>
          <p:nvPr>
            <p:ph idx="7" type="subTitle"/>
          </p:nvPr>
        </p:nvSpPr>
        <p:spPr>
          <a:xfrm>
            <a:off x="46472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3" name="Google Shape;343;p36"/>
          <p:cNvSpPr txBox="1"/>
          <p:nvPr>
            <p:ph idx="8" type="subTitle"/>
          </p:nvPr>
        </p:nvSpPr>
        <p:spPr>
          <a:xfrm>
            <a:off x="6896250"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4" name="Google Shape;344;p36"/>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minent Figures 2 1 1">
  <p:cSld name="TITLE_1_1_1_1_1_1_1_1_1_1_1_1_1_1_1_1_1_1_1_1_1_1_1_1_2_1">
    <p:spTree>
      <p:nvGrpSpPr>
        <p:cNvPr id="345" name="Shape 345"/>
        <p:cNvGrpSpPr/>
        <p:nvPr/>
      </p:nvGrpSpPr>
      <p:grpSpPr>
        <a:xfrm>
          <a:off x="0" y="0"/>
          <a:ext cx="0" cy="0"/>
          <a:chOff x="0" y="0"/>
          <a:chExt cx="0" cy="0"/>
        </a:xfrm>
      </p:grpSpPr>
      <p:sp>
        <p:nvSpPr>
          <p:cNvPr id="346" name="Google Shape;346;p37"/>
          <p:cNvSpPr/>
          <p:nvPr/>
        </p:nvSpPr>
        <p:spPr>
          <a:xfrm>
            <a:off x="75" y="0"/>
            <a:ext cx="9144000" cy="9624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7" name="Google Shape;347;p37"/>
          <p:cNvPicPr preferRelativeResize="0"/>
          <p:nvPr/>
        </p:nvPicPr>
        <p:blipFill>
          <a:blip r:embed="rId2">
            <a:alphaModFix/>
          </a:blip>
          <a:stretch>
            <a:fillRect/>
          </a:stretch>
        </p:blipFill>
        <p:spPr>
          <a:xfrm>
            <a:off x="0" y="0"/>
            <a:ext cx="1066701" cy="962525"/>
          </a:xfrm>
          <a:prstGeom prst="rect">
            <a:avLst/>
          </a:prstGeom>
          <a:noFill/>
          <a:ln>
            <a:noFill/>
          </a:ln>
        </p:spPr>
      </p:pic>
      <p:sp>
        <p:nvSpPr>
          <p:cNvPr id="348" name="Google Shape;348;p37"/>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49" name="Google Shape;349;p37"/>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atin typeface="Helvetica Neue Light"/>
                <a:ea typeface="Helvetica Neue Light"/>
                <a:cs typeface="Helvetica Neue Light"/>
                <a:sym typeface="Helvetica Neue Light"/>
              </a:defRPr>
            </a:lvl2pPr>
            <a:lvl3pPr lvl="2" rtl="0" algn="r">
              <a:spcBef>
                <a:spcPts val="0"/>
              </a:spcBef>
              <a:spcAft>
                <a:spcPts val="0"/>
              </a:spcAft>
              <a:buSzPts val="2800"/>
              <a:buNone/>
              <a:defRPr>
                <a:latin typeface="Helvetica Neue Light"/>
                <a:ea typeface="Helvetica Neue Light"/>
                <a:cs typeface="Helvetica Neue Light"/>
                <a:sym typeface="Helvetica Neue Light"/>
              </a:defRPr>
            </a:lvl3pPr>
            <a:lvl4pPr lvl="3" rtl="0" algn="r">
              <a:spcBef>
                <a:spcPts val="0"/>
              </a:spcBef>
              <a:spcAft>
                <a:spcPts val="0"/>
              </a:spcAft>
              <a:buSzPts val="2800"/>
              <a:buNone/>
              <a:defRPr>
                <a:latin typeface="Helvetica Neue Light"/>
                <a:ea typeface="Helvetica Neue Light"/>
                <a:cs typeface="Helvetica Neue Light"/>
                <a:sym typeface="Helvetica Neue Light"/>
              </a:defRPr>
            </a:lvl4pPr>
            <a:lvl5pPr lvl="4" rtl="0" algn="r">
              <a:spcBef>
                <a:spcPts val="0"/>
              </a:spcBef>
              <a:spcAft>
                <a:spcPts val="0"/>
              </a:spcAft>
              <a:buSzPts val="2800"/>
              <a:buNone/>
              <a:defRPr>
                <a:latin typeface="Helvetica Neue Light"/>
                <a:ea typeface="Helvetica Neue Light"/>
                <a:cs typeface="Helvetica Neue Light"/>
                <a:sym typeface="Helvetica Neue Light"/>
              </a:defRPr>
            </a:lvl5pPr>
            <a:lvl6pPr lvl="5" rtl="0" algn="r">
              <a:spcBef>
                <a:spcPts val="0"/>
              </a:spcBef>
              <a:spcAft>
                <a:spcPts val="0"/>
              </a:spcAft>
              <a:buSzPts val="2800"/>
              <a:buNone/>
              <a:defRPr>
                <a:latin typeface="Helvetica Neue Light"/>
                <a:ea typeface="Helvetica Neue Light"/>
                <a:cs typeface="Helvetica Neue Light"/>
                <a:sym typeface="Helvetica Neue Light"/>
              </a:defRPr>
            </a:lvl6pPr>
            <a:lvl7pPr lvl="6" rtl="0" algn="r">
              <a:spcBef>
                <a:spcPts val="0"/>
              </a:spcBef>
              <a:spcAft>
                <a:spcPts val="0"/>
              </a:spcAft>
              <a:buSzPts val="2800"/>
              <a:buNone/>
              <a:defRPr>
                <a:latin typeface="Helvetica Neue Light"/>
                <a:ea typeface="Helvetica Neue Light"/>
                <a:cs typeface="Helvetica Neue Light"/>
                <a:sym typeface="Helvetica Neue Light"/>
              </a:defRPr>
            </a:lvl7pPr>
            <a:lvl8pPr lvl="7" rtl="0" algn="r">
              <a:spcBef>
                <a:spcPts val="0"/>
              </a:spcBef>
              <a:spcAft>
                <a:spcPts val="0"/>
              </a:spcAft>
              <a:buSzPts val="2800"/>
              <a:buNone/>
              <a:defRPr>
                <a:latin typeface="Helvetica Neue Light"/>
                <a:ea typeface="Helvetica Neue Light"/>
                <a:cs typeface="Helvetica Neue Light"/>
                <a:sym typeface="Helvetica Neue Light"/>
              </a:defRPr>
            </a:lvl8pPr>
            <a:lvl9pPr lvl="8" rtl="0" algn="r">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350" name="Google Shape;350;p37"/>
          <p:cNvSpPr/>
          <p:nvPr>
            <p:ph idx="2" type="pic"/>
          </p:nvPr>
        </p:nvSpPr>
        <p:spPr>
          <a:xfrm>
            <a:off x="75" y="962525"/>
            <a:ext cx="2298300" cy="2085900"/>
          </a:xfrm>
          <a:prstGeom prst="rect">
            <a:avLst/>
          </a:prstGeom>
          <a:noFill/>
          <a:ln>
            <a:noFill/>
          </a:ln>
        </p:spPr>
      </p:sp>
      <p:sp>
        <p:nvSpPr>
          <p:cNvPr id="351" name="Google Shape;351;p37"/>
          <p:cNvSpPr txBox="1"/>
          <p:nvPr>
            <p:ph idx="1" type="subTitle"/>
          </p:nvPr>
        </p:nvSpPr>
        <p:spPr>
          <a:xfrm>
            <a:off x="506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2" name="Google Shape;352;p37"/>
          <p:cNvSpPr/>
          <p:nvPr>
            <p:ph idx="3" type="pic"/>
          </p:nvPr>
        </p:nvSpPr>
        <p:spPr>
          <a:xfrm>
            <a:off x="2298375" y="962525"/>
            <a:ext cx="2298300" cy="2085900"/>
          </a:xfrm>
          <a:prstGeom prst="rect">
            <a:avLst/>
          </a:prstGeom>
          <a:noFill/>
          <a:ln>
            <a:noFill/>
          </a:ln>
        </p:spPr>
      </p:sp>
      <p:sp>
        <p:nvSpPr>
          <p:cNvPr id="353" name="Google Shape;353;p37"/>
          <p:cNvSpPr/>
          <p:nvPr>
            <p:ph idx="4" type="pic"/>
          </p:nvPr>
        </p:nvSpPr>
        <p:spPr>
          <a:xfrm>
            <a:off x="4596675" y="962525"/>
            <a:ext cx="2298300" cy="2085900"/>
          </a:xfrm>
          <a:prstGeom prst="rect">
            <a:avLst/>
          </a:prstGeom>
          <a:noFill/>
          <a:ln>
            <a:noFill/>
          </a:ln>
        </p:spPr>
      </p:sp>
      <p:sp>
        <p:nvSpPr>
          <p:cNvPr id="354" name="Google Shape;354;p37"/>
          <p:cNvSpPr/>
          <p:nvPr>
            <p:ph idx="5" type="pic"/>
          </p:nvPr>
        </p:nvSpPr>
        <p:spPr>
          <a:xfrm>
            <a:off x="6845700" y="962525"/>
            <a:ext cx="2298300" cy="2085900"/>
          </a:xfrm>
          <a:prstGeom prst="rect">
            <a:avLst/>
          </a:prstGeom>
          <a:noFill/>
          <a:ln>
            <a:noFill/>
          </a:ln>
        </p:spPr>
      </p:sp>
      <p:sp>
        <p:nvSpPr>
          <p:cNvPr id="355" name="Google Shape;355;p37"/>
          <p:cNvSpPr txBox="1"/>
          <p:nvPr>
            <p:ph idx="6" type="subTitle"/>
          </p:nvPr>
        </p:nvSpPr>
        <p:spPr>
          <a:xfrm>
            <a:off x="23489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6" name="Google Shape;356;p37"/>
          <p:cNvSpPr txBox="1"/>
          <p:nvPr>
            <p:ph idx="7" type="subTitle"/>
          </p:nvPr>
        </p:nvSpPr>
        <p:spPr>
          <a:xfrm>
            <a:off x="4647225"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7" name="Google Shape;357;p37"/>
          <p:cNvSpPr txBox="1"/>
          <p:nvPr>
            <p:ph idx="8" type="subTitle"/>
          </p:nvPr>
        </p:nvSpPr>
        <p:spPr>
          <a:xfrm>
            <a:off x="6896250" y="3179250"/>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8" name="Google Shape;358;p37"/>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ample Applications/Jobs/Salaries">
  <p:cSld name="TITLE_1_1_1_1_1_1_1_1_1_1_1_1_1_1_1_1_1_1_1_1_1_1_1_1_1">
    <p:spTree>
      <p:nvGrpSpPr>
        <p:cNvPr id="359" name="Shape 359"/>
        <p:cNvGrpSpPr/>
        <p:nvPr/>
      </p:nvGrpSpPr>
      <p:grpSpPr>
        <a:xfrm>
          <a:off x="0" y="0"/>
          <a:ext cx="0" cy="0"/>
          <a:chOff x="0" y="0"/>
          <a:chExt cx="0" cy="0"/>
        </a:xfrm>
      </p:grpSpPr>
      <p:sp>
        <p:nvSpPr>
          <p:cNvPr id="360" name="Google Shape;360;p38"/>
          <p:cNvSpPr/>
          <p:nvPr/>
        </p:nvSpPr>
        <p:spPr>
          <a:xfrm>
            <a:off x="75" y="0"/>
            <a:ext cx="9144000" cy="9624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1" name="Google Shape;361;p38"/>
          <p:cNvPicPr preferRelativeResize="0"/>
          <p:nvPr/>
        </p:nvPicPr>
        <p:blipFill>
          <a:blip r:embed="rId2">
            <a:alphaModFix/>
          </a:blip>
          <a:stretch>
            <a:fillRect/>
          </a:stretch>
        </p:blipFill>
        <p:spPr>
          <a:xfrm>
            <a:off x="0" y="0"/>
            <a:ext cx="1066701" cy="962525"/>
          </a:xfrm>
          <a:prstGeom prst="rect">
            <a:avLst/>
          </a:prstGeom>
          <a:noFill/>
          <a:ln>
            <a:noFill/>
          </a:ln>
        </p:spPr>
      </p:pic>
      <p:sp>
        <p:nvSpPr>
          <p:cNvPr id="362" name="Google Shape;362;p38"/>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63" name="Google Shape;363;p38"/>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364" name="Google Shape;364;p38"/>
          <p:cNvSpPr/>
          <p:nvPr>
            <p:ph idx="2" type="pic"/>
          </p:nvPr>
        </p:nvSpPr>
        <p:spPr>
          <a:xfrm>
            <a:off x="739200" y="1555500"/>
            <a:ext cx="2298300" cy="2085900"/>
          </a:xfrm>
          <a:prstGeom prst="rect">
            <a:avLst/>
          </a:prstGeom>
          <a:noFill/>
          <a:ln>
            <a:noFill/>
          </a:ln>
        </p:spPr>
      </p:sp>
      <p:sp>
        <p:nvSpPr>
          <p:cNvPr id="365" name="Google Shape;365;p38"/>
          <p:cNvSpPr txBox="1"/>
          <p:nvPr>
            <p:ph idx="1" type="subTitle"/>
          </p:nvPr>
        </p:nvSpPr>
        <p:spPr>
          <a:xfrm>
            <a:off x="789750" y="3772225"/>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6" name="Google Shape;366;p38"/>
          <p:cNvSpPr/>
          <p:nvPr>
            <p:ph idx="3" type="pic"/>
          </p:nvPr>
        </p:nvSpPr>
        <p:spPr>
          <a:xfrm>
            <a:off x="3422850" y="1555500"/>
            <a:ext cx="2298300" cy="2085900"/>
          </a:xfrm>
          <a:prstGeom prst="rect">
            <a:avLst/>
          </a:prstGeom>
          <a:noFill/>
          <a:ln>
            <a:noFill/>
          </a:ln>
        </p:spPr>
      </p:sp>
      <p:sp>
        <p:nvSpPr>
          <p:cNvPr id="367" name="Google Shape;367;p38"/>
          <p:cNvSpPr txBox="1"/>
          <p:nvPr>
            <p:ph idx="4" type="subTitle"/>
          </p:nvPr>
        </p:nvSpPr>
        <p:spPr>
          <a:xfrm>
            <a:off x="3473400" y="3772225"/>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8" name="Google Shape;368;p38"/>
          <p:cNvSpPr/>
          <p:nvPr>
            <p:ph idx="5" type="pic"/>
          </p:nvPr>
        </p:nvSpPr>
        <p:spPr>
          <a:xfrm>
            <a:off x="6157050" y="1555500"/>
            <a:ext cx="2298300" cy="2085900"/>
          </a:xfrm>
          <a:prstGeom prst="rect">
            <a:avLst/>
          </a:prstGeom>
          <a:noFill/>
          <a:ln>
            <a:noFill/>
          </a:ln>
        </p:spPr>
      </p:sp>
      <p:sp>
        <p:nvSpPr>
          <p:cNvPr id="369" name="Google Shape;369;p38"/>
          <p:cNvSpPr txBox="1"/>
          <p:nvPr>
            <p:ph idx="6" type="subTitle"/>
          </p:nvPr>
        </p:nvSpPr>
        <p:spPr>
          <a:xfrm>
            <a:off x="6207600" y="3772225"/>
            <a:ext cx="2197200" cy="89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0" name="Google Shape;370;p38"/>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ll Import Template Slides">
  <p:cSld name="TITLE_1_1_1_1_1_1_1_1_1_1_1_1_1_1_1_1_1_1_1_1_1_1_1_1_1_1">
    <p:spTree>
      <p:nvGrpSpPr>
        <p:cNvPr id="371" name="Shape 371"/>
        <p:cNvGrpSpPr/>
        <p:nvPr/>
      </p:nvGrpSpPr>
      <p:grpSpPr>
        <a:xfrm>
          <a:off x="0" y="0"/>
          <a:ext cx="0" cy="0"/>
          <a:chOff x="0" y="0"/>
          <a:chExt cx="0" cy="0"/>
        </a:xfrm>
      </p:grpSpPr>
      <p:sp>
        <p:nvSpPr>
          <p:cNvPr id="372" name="Google Shape;372;p39"/>
          <p:cNvSpPr/>
          <p:nvPr/>
        </p:nvSpPr>
        <p:spPr>
          <a:xfrm>
            <a:off x="75" y="0"/>
            <a:ext cx="9144000" cy="9624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3" name="Google Shape;373;p39"/>
          <p:cNvPicPr preferRelativeResize="0"/>
          <p:nvPr/>
        </p:nvPicPr>
        <p:blipFill>
          <a:blip r:embed="rId2">
            <a:alphaModFix/>
          </a:blip>
          <a:stretch>
            <a:fillRect/>
          </a:stretch>
        </p:blipFill>
        <p:spPr>
          <a:xfrm>
            <a:off x="0" y="0"/>
            <a:ext cx="1066701" cy="962525"/>
          </a:xfrm>
          <a:prstGeom prst="rect">
            <a:avLst/>
          </a:prstGeom>
          <a:noFill/>
          <a:ln>
            <a:noFill/>
          </a:ln>
        </p:spPr>
      </p:pic>
      <p:sp>
        <p:nvSpPr>
          <p:cNvPr id="374" name="Google Shape;374;p39"/>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75" name="Google Shape;375;p39"/>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atin typeface="Helvetica Neue Light"/>
                <a:ea typeface="Helvetica Neue Light"/>
                <a:cs typeface="Helvetica Neue Light"/>
                <a:sym typeface="Helvetica Neue Light"/>
              </a:defRPr>
            </a:lvl2pPr>
            <a:lvl3pPr lvl="2" rtl="0" algn="r">
              <a:spcBef>
                <a:spcPts val="0"/>
              </a:spcBef>
              <a:spcAft>
                <a:spcPts val="0"/>
              </a:spcAft>
              <a:buSzPts val="2800"/>
              <a:buNone/>
              <a:defRPr>
                <a:latin typeface="Helvetica Neue Light"/>
                <a:ea typeface="Helvetica Neue Light"/>
                <a:cs typeface="Helvetica Neue Light"/>
                <a:sym typeface="Helvetica Neue Light"/>
              </a:defRPr>
            </a:lvl3pPr>
            <a:lvl4pPr lvl="3" rtl="0" algn="r">
              <a:spcBef>
                <a:spcPts val="0"/>
              </a:spcBef>
              <a:spcAft>
                <a:spcPts val="0"/>
              </a:spcAft>
              <a:buSzPts val="2800"/>
              <a:buNone/>
              <a:defRPr>
                <a:latin typeface="Helvetica Neue Light"/>
                <a:ea typeface="Helvetica Neue Light"/>
                <a:cs typeface="Helvetica Neue Light"/>
                <a:sym typeface="Helvetica Neue Light"/>
              </a:defRPr>
            </a:lvl4pPr>
            <a:lvl5pPr lvl="4" rtl="0" algn="r">
              <a:spcBef>
                <a:spcPts val="0"/>
              </a:spcBef>
              <a:spcAft>
                <a:spcPts val="0"/>
              </a:spcAft>
              <a:buSzPts val="2800"/>
              <a:buNone/>
              <a:defRPr>
                <a:latin typeface="Helvetica Neue Light"/>
                <a:ea typeface="Helvetica Neue Light"/>
                <a:cs typeface="Helvetica Neue Light"/>
                <a:sym typeface="Helvetica Neue Light"/>
              </a:defRPr>
            </a:lvl5pPr>
            <a:lvl6pPr lvl="5" rtl="0" algn="r">
              <a:spcBef>
                <a:spcPts val="0"/>
              </a:spcBef>
              <a:spcAft>
                <a:spcPts val="0"/>
              </a:spcAft>
              <a:buSzPts val="2800"/>
              <a:buNone/>
              <a:defRPr>
                <a:latin typeface="Helvetica Neue Light"/>
                <a:ea typeface="Helvetica Neue Light"/>
                <a:cs typeface="Helvetica Neue Light"/>
                <a:sym typeface="Helvetica Neue Light"/>
              </a:defRPr>
            </a:lvl6pPr>
            <a:lvl7pPr lvl="6" rtl="0" algn="r">
              <a:spcBef>
                <a:spcPts val="0"/>
              </a:spcBef>
              <a:spcAft>
                <a:spcPts val="0"/>
              </a:spcAft>
              <a:buSzPts val="2800"/>
              <a:buNone/>
              <a:defRPr>
                <a:latin typeface="Helvetica Neue Light"/>
                <a:ea typeface="Helvetica Neue Light"/>
                <a:cs typeface="Helvetica Neue Light"/>
                <a:sym typeface="Helvetica Neue Light"/>
              </a:defRPr>
            </a:lvl7pPr>
            <a:lvl8pPr lvl="7" rtl="0" algn="r">
              <a:spcBef>
                <a:spcPts val="0"/>
              </a:spcBef>
              <a:spcAft>
                <a:spcPts val="0"/>
              </a:spcAft>
              <a:buSzPts val="2800"/>
              <a:buNone/>
              <a:defRPr>
                <a:latin typeface="Helvetica Neue Light"/>
                <a:ea typeface="Helvetica Neue Light"/>
                <a:cs typeface="Helvetica Neue Light"/>
                <a:sym typeface="Helvetica Neue Light"/>
              </a:defRPr>
            </a:lvl8pPr>
            <a:lvl9pPr lvl="8" rtl="0" algn="r">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376" name="Google Shape;376;p39"/>
          <p:cNvSpPr/>
          <p:nvPr>
            <p:ph idx="2" type="pic"/>
          </p:nvPr>
        </p:nvSpPr>
        <p:spPr>
          <a:xfrm>
            <a:off x="75" y="962400"/>
            <a:ext cx="9144000" cy="4181100"/>
          </a:xfrm>
          <a:prstGeom prst="rect">
            <a:avLst/>
          </a:prstGeom>
          <a:noFill/>
          <a:ln>
            <a:noFill/>
          </a:ln>
        </p:spPr>
      </p:sp>
      <p:sp>
        <p:nvSpPr>
          <p:cNvPr id="377" name="Google Shape;377;p39"/>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ll Import Template Slides 2">
  <p:cSld name="TITLE_1_1_1_1_1_1_1_1_1_1_1_1_1_1_1_1_1_1_1_1_1_1_1_1_1_1_1">
    <p:spTree>
      <p:nvGrpSpPr>
        <p:cNvPr id="378" name="Shape 378"/>
        <p:cNvGrpSpPr/>
        <p:nvPr/>
      </p:nvGrpSpPr>
      <p:grpSpPr>
        <a:xfrm>
          <a:off x="0" y="0"/>
          <a:ext cx="0" cy="0"/>
          <a:chOff x="0" y="0"/>
          <a:chExt cx="0" cy="0"/>
        </a:xfrm>
      </p:grpSpPr>
      <p:sp>
        <p:nvSpPr>
          <p:cNvPr id="379" name="Google Shape;379;p40"/>
          <p:cNvSpPr/>
          <p:nvPr/>
        </p:nvSpPr>
        <p:spPr>
          <a:xfrm>
            <a:off x="75" y="0"/>
            <a:ext cx="9144000" cy="9624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0" name="Google Shape;380;p40"/>
          <p:cNvPicPr preferRelativeResize="0"/>
          <p:nvPr/>
        </p:nvPicPr>
        <p:blipFill>
          <a:blip r:embed="rId2">
            <a:alphaModFix/>
          </a:blip>
          <a:stretch>
            <a:fillRect/>
          </a:stretch>
        </p:blipFill>
        <p:spPr>
          <a:xfrm>
            <a:off x="0" y="0"/>
            <a:ext cx="1066701" cy="962525"/>
          </a:xfrm>
          <a:prstGeom prst="rect">
            <a:avLst/>
          </a:prstGeom>
          <a:noFill/>
          <a:ln>
            <a:noFill/>
          </a:ln>
        </p:spPr>
      </p:pic>
      <p:sp>
        <p:nvSpPr>
          <p:cNvPr id="381" name="Google Shape;381;p40"/>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82" name="Google Shape;382;p40"/>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atin typeface="Helvetica Neue Light"/>
                <a:ea typeface="Helvetica Neue Light"/>
                <a:cs typeface="Helvetica Neue Light"/>
                <a:sym typeface="Helvetica Neue Light"/>
              </a:defRPr>
            </a:lvl2pPr>
            <a:lvl3pPr lvl="2" rtl="0" algn="r">
              <a:spcBef>
                <a:spcPts val="0"/>
              </a:spcBef>
              <a:spcAft>
                <a:spcPts val="0"/>
              </a:spcAft>
              <a:buSzPts val="2800"/>
              <a:buNone/>
              <a:defRPr>
                <a:latin typeface="Helvetica Neue Light"/>
                <a:ea typeface="Helvetica Neue Light"/>
                <a:cs typeface="Helvetica Neue Light"/>
                <a:sym typeface="Helvetica Neue Light"/>
              </a:defRPr>
            </a:lvl3pPr>
            <a:lvl4pPr lvl="3" rtl="0" algn="r">
              <a:spcBef>
                <a:spcPts val="0"/>
              </a:spcBef>
              <a:spcAft>
                <a:spcPts val="0"/>
              </a:spcAft>
              <a:buSzPts val="2800"/>
              <a:buNone/>
              <a:defRPr>
                <a:latin typeface="Helvetica Neue Light"/>
                <a:ea typeface="Helvetica Neue Light"/>
                <a:cs typeface="Helvetica Neue Light"/>
                <a:sym typeface="Helvetica Neue Light"/>
              </a:defRPr>
            </a:lvl4pPr>
            <a:lvl5pPr lvl="4" rtl="0" algn="r">
              <a:spcBef>
                <a:spcPts val="0"/>
              </a:spcBef>
              <a:spcAft>
                <a:spcPts val="0"/>
              </a:spcAft>
              <a:buSzPts val="2800"/>
              <a:buNone/>
              <a:defRPr>
                <a:latin typeface="Helvetica Neue Light"/>
                <a:ea typeface="Helvetica Neue Light"/>
                <a:cs typeface="Helvetica Neue Light"/>
                <a:sym typeface="Helvetica Neue Light"/>
              </a:defRPr>
            </a:lvl5pPr>
            <a:lvl6pPr lvl="5" rtl="0" algn="r">
              <a:spcBef>
                <a:spcPts val="0"/>
              </a:spcBef>
              <a:spcAft>
                <a:spcPts val="0"/>
              </a:spcAft>
              <a:buSzPts val="2800"/>
              <a:buNone/>
              <a:defRPr>
                <a:latin typeface="Helvetica Neue Light"/>
                <a:ea typeface="Helvetica Neue Light"/>
                <a:cs typeface="Helvetica Neue Light"/>
                <a:sym typeface="Helvetica Neue Light"/>
              </a:defRPr>
            </a:lvl6pPr>
            <a:lvl7pPr lvl="6" rtl="0" algn="r">
              <a:spcBef>
                <a:spcPts val="0"/>
              </a:spcBef>
              <a:spcAft>
                <a:spcPts val="0"/>
              </a:spcAft>
              <a:buSzPts val="2800"/>
              <a:buNone/>
              <a:defRPr>
                <a:latin typeface="Helvetica Neue Light"/>
                <a:ea typeface="Helvetica Neue Light"/>
                <a:cs typeface="Helvetica Neue Light"/>
                <a:sym typeface="Helvetica Neue Light"/>
              </a:defRPr>
            </a:lvl7pPr>
            <a:lvl8pPr lvl="7" rtl="0" algn="r">
              <a:spcBef>
                <a:spcPts val="0"/>
              </a:spcBef>
              <a:spcAft>
                <a:spcPts val="0"/>
              </a:spcAft>
              <a:buSzPts val="2800"/>
              <a:buNone/>
              <a:defRPr>
                <a:latin typeface="Helvetica Neue Light"/>
                <a:ea typeface="Helvetica Neue Light"/>
                <a:cs typeface="Helvetica Neue Light"/>
                <a:sym typeface="Helvetica Neue Light"/>
              </a:defRPr>
            </a:lvl8pPr>
            <a:lvl9pPr lvl="8" rtl="0" algn="r">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383" name="Google Shape;383;p40"/>
          <p:cNvSpPr/>
          <p:nvPr>
            <p:ph idx="2" type="pic"/>
          </p:nvPr>
        </p:nvSpPr>
        <p:spPr>
          <a:xfrm>
            <a:off x="75" y="962400"/>
            <a:ext cx="5022000" cy="4181100"/>
          </a:xfrm>
          <a:prstGeom prst="rect">
            <a:avLst/>
          </a:prstGeom>
          <a:noFill/>
          <a:ln>
            <a:noFill/>
          </a:ln>
        </p:spPr>
      </p:sp>
      <p:sp>
        <p:nvSpPr>
          <p:cNvPr id="384" name="Google Shape;384;p40"/>
          <p:cNvSpPr txBox="1"/>
          <p:nvPr>
            <p:ph idx="1" type="subTitle"/>
          </p:nvPr>
        </p:nvSpPr>
        <p:spPr>
          <a:xfrm>
            <a:off x="6694275" y="2607450"/>
            <a:ext cx="2197200" cy="891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85" name="Google Shape;385;p40"/>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blue">
  <p:cSld name="TITLE_2_1_1">
    <p:spTree>
      <p:nvGrpSpPr>
        <p:cNvPr id="33" name="Shape 33"/>
        <p:cNvGrpSpPr/>
        <p:nvPr/>
      </p:nvGrpSpPr>
      <p:grpSpPr>
        <a:xfrm>
          <a:off x="0" y="0"/>
          <a:ext cx="0" cy="0"/>
          <a:chOff x="0" y="0"/>
          <a:chExt cx="0" cy="0"/>
        </a:xfrm>
      </p:grpSpPr>
      <p:sp>
        <p:nvSpPr>
          <p:cNvPr id="34" name="Google Shape;34;p5"/>
          <p:cNvSpPr/>
          <p:nvPr/>
        </p:nvSpPr>
        <p:spPr>
          <a:xfrm>
            <a:off x="0" y="-14150"/>
            <a:ext cx="5022000" cy="51576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txBox="1"/>
          <p:nvPr>
            <p:ph type="ctrTitle"/>
          </p:nvPr>
        </p:nvSpPr>
        <p:spPr>
          <a:xfrm>
            <a:off x="311700" y="1345600"/>
            <a:ext cx="4472700" cy="2438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36" name="Google Shape;36;p5"/>
          <p:cNvSpPr txBox="1"/>
          <p:nvPr>
            <p:ph idx="1" type="subTitle"/>
          </p:nvPr>
        </p:nvSpPr>
        <p:spPr>
          <a:xfrm>
            <a:off x="311700" y="3870625"/>
            <a:ext cx="38922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1pPr>
            <a:lvl2pPr lvl="1"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2pPr>
            <a:lvl3pPr lvl="2"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3pPr>
            <a:lvl4pPr lvl="3"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4pPr>
            <a:lvl5pPr lvl="4"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5pPr>
            <a:lvl6pPr lvl="5"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6pPr>
            <a:lvl7pPr lvl="6"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7pPr>
            <a:lvl8pPr lvl="7"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8pPr>
            <a:lvl9pPr lvl="8" rtl="0">
              <a:lnSpc>
                <a:spcPct val="100000"/>
              </a:lnSpc>
              <a:spcBef>
                <a:spcPts val="0"/>
              </a:spcBef>
              <a:spcAft>
                <a:spcPts val="0"/>
              </a:spcAft>
              <a:buClr>
                <a:schemeClr val="lt1"/>
              </a:buClr>
              <a:buSzPts val="2800"/>
              <a:buFont typeface="Helvetica Neue"/>
              <a:buNone/>
              <a:defRPr i="1" sz="2800">
                <a:solidFill>
                  <a:schemeClr val="lt1"/>
                </a:solidFill>
                <a:latin typeface="Helvetica Neue"/>
                <a:ea typeface="Helvetica Neue"/>
                <a:cs typeface="Helvetica Neue"/>
                <a:sym typeface="Helvetica Neue"/>
              </a:defRPr>
            </a:lvl9pPr>
          </a:lstStyle>
          <a:p/>
        </p:txBody>
      </p:sp>
      <p:pic>
        <p:nvPicPr>
          <p:cNvPr id="37" name="Google Shape;37;p5"/>
          <p:cNvPicPr preferRelativeResize="0"/>
          <p:nvPr/>
        </p:nvPicPr>
        <p:blipFill>
          <a:blip r:embed="rId2">
            <a:alphaModFix/>
          </a:blip>
          <a:stretch>
            <a:fillRect/>
          </a:stretch>
        </p:blipFill>
        <p:spPr>
          <a:xfrm>
            <a:off x="0" y="0"/>
            <a:ext cx="1066701" cy="962525"/>
          </a:xfrm>
          <a:prstGeom prst="rect">
            <a:avLst/>
          </a:prstGeom>
          <a:noFill/>
          <a:ln>
            <a:noFill/>
          </a:ln>
        </p:spPr>
      </p:pic>
      <p:sp>
        <p:nvSpPr>
          <p:cNvPr id="38" name="Google Shape;38;p5"/>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9" name="Google Shape;39;p5"/>
          <p:cNvSpPr/>
          <p:nvPr>
            <p:ph idx="2" type="pic"/>
          </p:nvPr>
        </p:nvSpPr>
        <p:spPr>
          <a:xfrm>
            <a:off x="5022000" y="2705350"/>
            <a:ext cx="4122000" cy="2438100"/>
          </a:xfrm>
          <a:prstGeom prst="rect">
            <a:avLst/>
          </a:prstGeom>
          <a:noFill/>
          <a:ln>
            <a:noFill/>
          </a:ln>
        </p:spPr>
      </p:sp>
      <p:sp>
        <p:nvSpPr>
          <p:cNvPr id="40" name="Google Shape;40;p5"/>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ffirmations">
  <p:cSld name="TITLE_1_1_1_1_1_1_1_1_1_1_1_1_1_1_1_1_1_1_1_1_1_1_1_1_1_1_1_1">
    <p:spTree>
      <p:nvGrpSpPr>
        <p:cNvPr id="386" name="Shape 386"/>
        <p:cNvGrpSpPr/>
        <p:nvPr/>
      </p:nvGrpSpPr>
      <p:grpSpPr>
        <a:xfrm>
          <a:off x="0" y="0"/>
          <a:ext cx="0" cy="0"/>
          <a:chOff x="0" y="0"/>
          <a:chExt cx="0" cy="0"/>
        </a:xfrm>
      </p:grpSpPr>
      <p:sp>
        <p:nvSpPr>
          <p:cNvPr id="387" name="Google Shape;387;p41"/>
          <p:cNvSpPr/>
          <p:nvPr/>
        </p:nvSpPr>
        <p:spPr>
          <a:xfrm>
            <a:off x="75" y="0"/>
            <a:ext cx="9144000" cy="9624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8" name="Google Shape;388;p41"/>
          <p:cNvPicPr preferRelativeResize="0"/>
          <p:nvPr/>
        </p:nvPicPr>
        <p:blipFill>
          <a:blip r:embed="rId2">
            <a:alphaModFix/>
          </a:blip>
          <a:stretch>
            <a:fillRect/>
          </a:stretch>
        </p:blipFill>
        <p:spPr>
          <a:xfrm>
            <a:off x="0" y="0"/>
            <a:ext cx="1066701" cy="962525"/>
          </a:xfrm>
          <a:prstGeom prst="rect">
            <a:avLst/>
          </a:prstGeom>
          <a:noFill/>
          <a:ln>
            <a:noFill/>
          </a:ln>
        </p:spPr>
      </p:pic>
      <p:sp>
        <p:nvSpPr>
          <p:cNvPr id="389" name="Google Shape;389;p41"/>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90" name="Google Shape;390;p41"/>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800"/>
              <a:buNone/>
              <a:defRPr>
                <a:solidFill>
                  <a:schemeClr val="lt1"/>
                </a:solidFill>
              </a:defRPr>
            </a:lvl1pPr>
            <a:lvl2pPr lvl="1"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2pPr>
            <a:lvl3pPr lvl="2"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3pPr>
            <a:lvl4pPr lvl="3"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4pPr>
            <a:lvl5pPr lvl="4"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5pPr>
            <a:lvl6pPr lvl="5"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6pPr>
            <a:lvl7pPr lvl="6"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7pPr>
            <a:lvl8pPr lvl="7"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8pPr>
            <a:lvl9pPr lvl="8" rtl="0" algn="r">
              <a:spcBef>
                <a:spcPts val="0"/>
              </a:spcBef>
              <a:spcAft>
                <a:spcPts val="0"/>
              </a:spcAft>
              <a:buClr>
                <a:schemeClr val="lt1"/>
              </a:buClr>
              <a:buSzPts val="2800"/>
              <a:buNone/>
              <a:defRPr>
                <a:solidFill>
                  <a:schemeClr val="lt1"/>
                </a:solidFill>
                <a:latin typeface="Helvetica Neue Light"/>
                <a:ea typeface="Helvetica Neue Light"/>
                <a:cs typeface="Helvetica Neue Light"/>
                <a:sym typeface="Helvetica Neue Light"/>
              </a:defRPr>
            </a:lvl9pPr>
          </a:lstStyle>
          <a:p/>
        </p:txBody>
      </p:sp>
      <p:sp>
        <p:nvSpPr>
          <p:cNvPr id="391" name="Google Shape;391;p41"/>
          <p:cNvSpPr/>
          <p:nvPr>
            <p:ph idx="2" type="pic"/>
          </p:nvPr>
        </p:nvSpPr>
        <p:spPr>
          <a:xfrm>
            <a:off x="5396625" y="1454841"/>
            <a:ext cx="3747300" cy="3120000"/>
          </a:xfrm>
          <a:prstGeom prst="rect">
            <a:avLst/>
          </a:prstGeom>
          <a:noFill/>
          <a:ln>
            <a:noFill/>
          </a:ln>
        </p:spPr>
      </p:sp>
      <p:sp>
        <p:nvSpPr>
          <p:cNvPr id="392" name="Google Shape;392;p41"/>
          <p:cNvSpPr txBox="1"/>
          <p:nvPr>
            <p:ph idx="1" type="subTitle"/>
          </p:nvPr>
        </p:nvSpPr>
        <p:spPr>
          <a:xfrm>
            <a:off x="334125" y="1372450"/>
            <a:ext cx="5062500" cy="472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93" name="Google Shape;393;p41"/>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Contact Slide">
  <p:cSld name="TITLE_1_1_1_1_1_1_1_1_1_1_1_1_1_1_1_1_1_1_1_1_1_1_1_1_1_1_1_1_1">
    <p:spTree>
      <p:nvGrpSpPr>
        <p:cNvPr id="394" name="Shape 394"/>
        <p:cNvGrpSpPr/>
        <p:nvPr/>
      </p:nvGrpSpPr>
      <p:grpSpPr>
        <a:xfrm>
          <a:off x="0" y="0"/>
          <a:ext cx="0" cy="0"/>
          <a:chOff x="0" y="0"/>
          <a:chExt cx="0" cy="0"/>
        </a:xfrm>
      </p:grpSpPr>
      <p:sp>
        <p:nvSpPr>
          <p:cNvPr id="395" name="Google Shape;395;p42"/>
          <p:cNvSpPr/>
          <p:nvPr/>
        </p:nvSpPr>
        <p:spPr>
          <a:xfrm>
            <a:off x="75" y="0"/>
            <a:ext cx="3705600" cy="51435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6" name="Google Shape;396;p42"/>
          <p:cNvPicPr preferRelativeResize="0"/>
          <p:nvPr/>
        </p:nvPicPr>
        <p:blipFill>
          <a:blip r:embed="rId2">
            <a:alphaModFix/>
          </a:blip>
          <a:stretch>
            <a:fillRect/>
          </a:stretch>
        </p:blipFill>
        <p:spPr>
          <a:xfrm>
            <a:off x="0" y="0"/>
            <a:ext cx="1066701" cy="962525"/>
          </a:xfrm>
          <a:prstGeom prst="rect">
            <a:avLst/>
          </a:prstGeom>
          <a:noFill/>
          <a:ln>
            <a:noFill/>
          </a:ln>
        </p:spPr>
      </p:pic>
      <p:sp>
        <p:nvSpPr>
          <p:cNvPr id="397" name="Google Shape;397;p42"/>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398" name="Google Shape;398;p42"/>
          <p:cNvSpPr txBox="1"/>
          <p:nvPr>
            <p:ph type="title"/>
          </p:nvPr>
        </p:nvSpPr>
        <p:spPr>
          <a:xfrm>
            <a:off x="281325" y="2038950"/>
            <a:ext cx="2857500" cy="1065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Helvetica Neue Light"/>
                <a:ea typeface="Helvetica Neue Light"/>
                <a:cs typeface="Helvetica Neue Light"/>
                <a:sym typeface="Helvetica Neue Light"/>
              </a:defRPr>
            </a:lvl2pPr>
            <a:lvl3pPr lvl="2" rtl="0">
              <a:spcBef>
                <a:spcPts val="0"/>
              </a:spcBef>
              <a:spcAft>
                <a:spcPts val="0"/>
              </a:spcAft>
              <a:buSzPts val="2800"/>
              <a:buNone/>
              <a:defRPr>
                <a:latin typeface="Helvetica Neue Light"/>
                <a:ea typeface="Helvetica Neue Light"/>
                <a:cs typeface="Helvetica Neue Light"/>
                <a:sym typeface="Helvetica Neue Light"/>
              </a:defRPr>
            </a:lvl3pPr>
            <a:lvl4pPr lvl="3" rtl="0">
              <a:spcBef>
                <a:spcPts val="0"/>
              </a:spcBef>
              <a:spcAft>
                <a:spcPts val="0"/>
              </a:spcAft>
              <a:buSzPts val="2800"/>
              <a:buNone/>
              <a:defRPr>
                <a:latin typeface="Helvetica Neue Light"/>
                <a:ea typeface="Helvetica Neue Light"/>
                <a:cs typeface="Helvetica Neue Light"/>
                <a:sym typeface="Helvetica Neue Light"/>
              </a:defRPr>
            </a:lvl4pPr>
            <a:lvl5pPr lvl="4" rtl="0">
              <a:spcBef>
                <a:spcPts val="0"/>
              </a:spcBef>
              <a:spcAft>
                <a:spcPts val="0"/>
              </a:spcAft>
              <a:buSzPts val="2800"/>
              <a:buNone/>
              <a:defRPr>
                <a:latin typeface="Helvetica Neue Light"/>
                <a:ea typeface="Helvetica Neue Light"/>
                <a:cs typeface="Helvetica Neue Light"/>
                <a:sym typeface="Helvetica Neue Light"/>
              </a:defRPr>
            </a:lvl5pPr>
            <a:lvl6pPr lvl="5" rtl="0">
              <a:spcBef>
                <a:spcPts val="0"/>
              </a:spcBef>
              <a:spcAft>
                <a:spcPts val="0"/>
              </a:spcAft>
              <a:buSzPts val="2800"/>
              <a:buNone/>
              <a:defRPr>
                <a:latin typeface="Helvetica Neue Light"/>
                <a:ea typeface="Helvetica Neue Light"/>
                <a:cs typeface="Helvetica Neue Light"/>
                <a:sym typeface="Helvetica Neue Light"/>
              </a:defRPr>
            </a:lvl6pPr>
            <a:lvl7pPr lvl="6" rtl="0">
              <a:spcBef>
                <a:spcPts val="0"/>
              </a:spcBef>
              <a:spcAft>
                <a:spcPts val="0"/>
              </a:spcAft>
              <a:buSzPts val="2800"/>
              <a:buNone/>
              <a:defRPr>
                <a:latin typeface="Helvetica Neue Light"/>
                <a:ea typeface="Helvetica Neue Light"/>
                <a:cs typeface="Helvetica Neue Light"/>
                <a:sym typeface="Helvetica Neue Light"/>
              </a:defRPr>
            </a:lvl7pPr>
            <a:lvl8pPr lvl="7" rtl="0">
              <a:spcBef>
                <a:spcPts val="0"/>
              </a:spcBef>
              <a:spcAft>
                <a:spcPts val="0"/>
              </a:spcAft>
              <a:buSzPts val="2800"/>
              <a:buNone/>
              <a:defRPr>
                <a:latin typeface="Helvetica Neue Light"/>
                <a:ea typeface="Helvetica Neue Light"/>
                <a:cs typeface="Helvetica Neue Light"/>
                <a:sym typeface="Helvetica Neue Light"/>
              </a:defRPr>
            </a:lvl8pPr>
            <a:lvl9pPr lvl="8" rtl="0">
              <a:spcBef>
                <a:spcPts val="0"/>
              </a:spcBef>
              <a:spcAft>
                <a:spcPts val="0"/>
              </a:spcAft>
              <a:buSzPts val="2800"/>
              <a:buNone/>
              <a:defRPr>
                <a:latin typeface="Helvetica Neue Light"/>
                <a:ea typeface="Helvetica Neue Light"/>
                <a:cs typeface="Helvetica Neue Light"/>
                <a:sym typeface="Helvetica Neue Light"/>
              </a:defRPr>
            </a:lvl9pPr>
          </a:lstStyle>
          <a:p/>
        </p:txBody>
      </p:sp>
      <p:sp>
        <p:nvSpPr>
          <p:cNvPr id="399" name="Google Shape;399;p42"/>
          <p:cNvSpPr txBox="1"/>
          <p:nvPr>
            <p:ph idx="1" type="subTitle"/>
          </p:nvPr>
        </p:nvSpPr>
        <p:spPr>
          <a:xfrm>
            <a:off x="4242375" y="2335500"/>
            <a:ext cx="3371700" cy="472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0" name="Google Shape;400;p42"/>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1" name="Shape 401"/>
        <p:cNvGrpSpPr/>
        <p:nvPr/>
      </p:nvGrpSpPr>
      <p:grpSpPr>
        <a:xfrm>
          <a:off x="0" y="0"/>
          <a:ext cx="0" cy="0"/>
          <a:chOff x="0" y="0"/>
          <a:chExt cx="0" cy="0"/>
        </a:xfrm>
      </p:grpSpPr>
      <p:sp>
        <p:nvSpPr>
          <p:cNvPr id="402" name="Google Shape;402;p43"/>
          <p:cNvSpPr txBox="1"/>
          <p:nvPr>
            <p:ph type="title"/>
          </p:nvPr>
        </p:nvSpPr>
        <p:spPr>
          <a:xfrm>
            <a:off x="457200" y="571500"/>
            <a:ext cx="8229600" cy="6858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3" name="Google Shape;403;p43"/>
          <p:cNvSpPr txBox="1"/>
          <p:nvPr>
            <p:ph idx="1" type="body"/>
          </p:nvPr>
        </p:nvSpPr>
        <p:spPr>
          <a:xfrm>
            <a:off x="457200" y="1371600"/>
            <a:ext cx="8229600" cy="3222900"/>
          </a:xfrm>
          <a:prstGeom prst="rect">
            <a:avLst/>
          </a:prstGeom>
          <a:noFill/>
          <a:ln>
            <a:noFill/>
          </a:ln>
        </p:spPr>
        <p:txBody>
          <a:bodyPr anchorCtr="0" anchor="t" bIns="45700" lIns="91425" spcFirstLastPara="1" rIns="91425" wrap="square" tIns="45700">
            <a:noAutofit/>
          </a:bodyPr>
          <a:lstStyle>
            <a:lvl1pPr indent="-342900" lvl="0" marL="457200" rtl="0" algn="l">
              <a:lnSpc>
                <a:spcPct val="100000"/>
              </a:lnSpc>
              <a:spcBef>
                <a:spcPts val="360"/>
              </a:spcBef>
              <a:spcAft>
                <a:spcPts val="0"/>
              </a:spcAft>
              <a:buClr>
                <a:schemeClr val="dk1"/>
              </a:buClr>
              <a:buSzPts val="1800"/>
              <a:buChar char="•"/>
              <a:defRPr/>
            </a:lvl1pPr>
            <a:lvl2pPr indent="-342900" lvl="1" marL="914400" rtl="0" algn="l">
              <a:lnSpc>
                <a:spcPct val="100000"/>
              </a:lnSpc>
              <a:spcBef>
                <a:spcPts val="360"/>
              </a:spcBef>
              <a:spcAft>
                <a:spcPts val="0"/>
              </a:spcAft>
              <a:buClr>
                <a:schemeClr val="dk1"/>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404" name="Google Shape;404;p43"/>
          <p:cNvSpPr txBox="1"/>
          <p:nvPr>
            <p:ph idx="12" type="sldNum"/>
          </p:nvPr>
        </p:nvSpPr>
        <p:spPr>
          <a:xfrm>
            <a:off x="8807725" y="4869600"/>
            <a:ext cx="336300" cy="273900"/>
          </a:xfrm>
          <a:prstGeom prst="rect">
            <a:avLst/>
          </a:prstGeom>
          <a:noFill/>
          <a:ln>
            <a:noFill/>
          </a:ln>
        </p:spPr>
        <p:txBody>
          <a:bodyPr anchorCtr="0" anchor="ctr" bIns="45700" lIns="91425" spcFirstLastPara="1" rIns="91425" wrap="square" tIns="45700">
            <a:normAutofit lnSpcReduction="10000"/>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1">
    <p:spTree>
      <p:nvGrpSpPr>
        <p:cNvPr id="41" name="Shape 41"/>
        <p:cNvGrpSpPr/>
        <p:nvPr/>
      </p:nvGrpSpPr>
      <p:grpSpPr>
        <a:xfrm>
          <a:off x="0" y="0"/>
          <a:ext cx="0" cy="0"/>
          <a:chOff x="0" y="0"/>
          <a:chExt cx="0" cy="0"/>
        </a:xfrm>
      </p:grpSpPr>
      <p:sp>
        <p:nvSpPr>
          <p:cNvPr id="42" name="Google Shape;42;p6"/>
          <p:cNvSpPr/>
          <p:nvPr/>
        </p:nvSpPr>
        <p:spPr>
          <a:xfrm>
            <a:off x="6567825" y="-14150"/>
            <a:ext cx="2576100" cy="5157600"/>
          </a:xfrm>
          <a:prstGeom prst="rect">
            <a:avLst/>
          </a:prstGeom>
          <a:solidFill>
            <a:srgbClr val="E9D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txBox="1"/>
          <p:nvPr>
            <p:ph type="ctrTitle"/>
          </p:nvPr>
        </p:nvSpPr>
        <p:spPr>
          <a:xfrm>
            <a:off x="6617750" y="1816900"/>
            <a:ext cx="2337300" cy="1495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b="1"/>
            </a:lvl1pPr>
            <a:lvl2pPr lvl="1" rtl="0" algn="r">
              <a:spcBef>
                <a:spcPts val="0"/>
              </a:spcBef>
              <a:spcAft>
                <a:spcPts val="0"/>
              </a:spcAft>
              <a:buSzPts val="2800"/>
              <a:buNone/>
              <a:defRPr b="1"/>
            </a:lvl2pPr>
            <a:lvl3pPr lvl="2" rtl="0" algn="r">
              <a:spcBef>
                <a:spcPts val="0"/>
              </a:spcBef>
              <a:spcAft>
                <a:spcPts val="0"/>
              </a:spcAft>
              <a:buSzPts val="2800"/>
              <a:buNone/>
              <a:defRPr b="1"/>
            </a:lvl3pPr>
            <a:lvl4pPr lvl="3" rtl="0" algn="r">
              <a:spcBef>
                <a:spcPts val="0"/>
              </a:spcBef>
              <a:spcAft>
                <a:spcPts val="0"/>
              </a:spcAft>
              <a:buSzPts val="2800"/>
              <a:buNone/>
              <a:defRPr b="1"/>
            </a:lvl4pPr>
            <a:lvl5pPr lvl="4" rtl="0" algn="r">
              <a:spcBef>
                <a:spcPts val="0"/>
              </a:spcBef>
              <a:spcAft>
                <a:spcPts val="0"/>
              </a:spcAft>
              <a:buSzPts val="2800"/>
              <a:buNone/>
              <a:defRPr b="1"/>
            </a:lvl5pPr>
            <a:lvl6pPr lvl="5" rtl="0" algn="r">
              <a:spcBef>
                <a:spcPts val="0"/>
              </a:spcBef>
              <a:spcAft>
                <a:spcPts val="0"/>
              </a:spcAft>
              <a:buSzPts val="2800"/>
              <a:buNone/>
              <a:defRPr b="1"/>
            </a:lvl6pPr>
            <a:lvl7pPr lvl="6" rtl="0" algn="r">
              <a:spcBef>
                <a:spcPts val="0"/>
              </a:spcBef>
              <a:spcAft>
                <a:spcPts val="0"/>
              </a:spcAft>
              <a:buSzPts val="2800"/>
              <a:buNone/>
              <a:defRPr b="1"/>
            </a:lvl7pPr>
            <a:lvl8pPr lvl="7" rtl="0" algn="r">
              <a:spcBef>
                <a:spcPts val="0"/>
              </a:spcBef>
              <a:spcAft>
                <a:spcPts val="0"/>
              </a:spcAft>
              <a:buSzPts val="2800"/>
              <a:buNone/>
              <a:defRPr b="1"/>
            </a:lvl8pPr>
            <a:lvl9pPr lvl="8" rtl="0" algn="r">
              <a:spcBef>
                <a:spcPts val="0"/>
              </a:spcBef>
              <a:spcAft>
                <a:spcPts val="0"/>
              </a:spcAft>
              <a:buSzPts val="2800"/>
              <a:buNone/>
              <a:defRPr b="1"/>
            </a:lvl9pPr>
          </a:lstStyle>
          <a:p/>
        </p:txBody>
      </p:sp>
      <p:sp>
        <p:nvSpPr>
          <p:cNvPr id="44" name="Google Shape;44;p6"/>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45" name="Google Shape;45;p6"/>
          <p:cNvPicPr preferRelativeResize="0"/>
          <p:nvPr/>
        </p:nvPicPr>
        <p:blipFill>
          <a:blip r:embed="rId2">
            <a:alphaModFix/>
          </a:blip>
          <a:stretch>
            <a:fillRect/>
          </a:stretch>
        </p:blipFill>
        <p:spPr>
          <a:xfrm>
            <a:off x="0" y="0"/>
            <a:ext cx="1066701" cy="962525"/>
          </a:xfrm>
          <a:prstGeom prst="rect">
            <a:avLst/>
          </a:prstGeom>
          <a:noFill/>
          <a:ln>
            <a:noFill/>
          </a:ln>
        </p:spPr>
      </p:pic>
      <p:sp>
        <p:nvSpPr>
          <p:cNvPr id="46" name="Google Shape;46;p6"/>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47" name="Google Shape;47;p6"/>
          <p:cNvSpPr txBox="1"/>
          <p:nvPr>
            <p:ph idx="1" type="body"/>
          </p:nvPr>
        </p:nvSpPr>
        <p:spPr>
          <a:xfrm>
            <a:off x="374625" y="1281675"/>
            <a:ext cx="5690400" cy="3726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1">
  <p:cSld name="TITLE_1_2">
    <p:spTree>
      <p:nvGrpSpPr>
        <p:cNvPr id="48" name="Shape 48"/>
        <p:cNvGrpSpPr/>
        <p:nvPr/>
      </p:nvGrpSpPr>
      <p:grpSpPr>
        <a:xfrm>
          <a:off x="0" y="0"/>
          <a:ext cx="0" cy="0"/>
          <a:chOff x="0" y="0"/>
          <a:chExt cx="0" cy="0"/>
        </a:xfrm>
      </p:grpSpPr>
      <p:sp>
        <p:nvSpPr>
          <p:cNvPr id="49" name="Google Shape;49;p7"/>
          <p:cNvSpPr/>
          <p:nvPr/>
        </p:nvSpPr>
        <p:spPr>
          <a:xfrm>
            <a:off x="-75" y="-14150"/>
            <a:ext cx="9144000" cy="9768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txBox="1"/>
          <p:nvPr>
            <p:ph type="ctrTitle"/>
          </p:nvPr>
        </p:nvSpPr>
        <p:spPr>
          <a:xfrm>
            <a:off x="3624750" y="181300"/>
            <a:ext cx="5340300" cy="5859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2800"/>
              <a:buNone/>
              <a:defRPr b="1">
                <a:solidFill>
                  <a:schemeClr val="lt1"/>
                </a:solidFill>
              </a:defRPr>
            </a:lvl1pPr>
            <a:lvl2pPr lvl="1" rtl="0" algn="r">
              <a:spcBef>
                <a:spcPts val="0"/>
              </a:spcBef>
              <a:spcAft>
                <a:spcPts val="0"/>
              </a:spcAft>
              <a:buClr>
                <a:schemeClr val="lt1"/>
              </a:buClr>
              <a:buSzPts val="2800"/>
              <a:buNone/>
              <a:defRPr b="1">
                <a:solidFill>
                  <a:schemeClr val="lt1"/>
                </a:solidFill>
              </a:defRPr>
            </a:lvl2pPr>
            <a:lvl3pPr lvl="2" rtl="0" algn="r">
              <a:spcBef>
                <a:spcPts val="0"/>
              </a:spcBef>
              <a:spcAft>
                <a:spcPts val="0"/>
              </a:spcAft>
              <a:buClr>
                <a:schemeClr val="lt1"/>
              </a:buClr>
              <a:buSzPts val="2800"/>
              <a:buNone/>
              <a:defRPr b="1">
                <a:solidFill>
                  <a:schemeClr val="lt1"/>
                </a:solidFill>
              </a:defRPr>
            </a:lvl3pPr>
            <a:lvl4pPr lvl="3" rtl="0" algn="r">
              <a:spcBef>
                <a:spcPts val="0"/>
              </a:spcBef>
              <a:spcAft>
                <a:spcPts val="0"/>
              </a:spcAft>
              <a:buClr>
                <a:schemeClr val="lt1"/>
              </a:buClr>
              <a:buSzPts val="2800"/>
              <a:buNone/>
              <a:defRPr b="1">
                <a:solidFill>
                  <a:schemeClr val="lt1"/>
                </a:solidFill>
              </a:defRPr>
            </a:lvl4pPr>
            <a:lvl5pPr lvl="4" rtl="0" algn="r">
              <a:spcBef>
                <a:spcPts val="0"/>
              </a:spcBef>
              <a:spcAft>
                <a:spcPts val="0"/>
              </a:spcAft>
              <a:buClr>
                <a:schemeClr val="lt1"/>
              </a:buClr>
              <a:buSzPts val="2800"/>
              <a:buNone/>
              <a:defRPr b="1">
                <a:solidFill>
                  <a:schemeClr val="lt1"/>
                </a:solidFill>
              </a:defRPr>
            </a:lvl5pPr>
            <a:lvl6pPr lvl="5" rtl="0" algn="r">
              <a:spcBef>
                <a:spcPts val="0"/>
              </a:spcBef>
              <a:spcAft>
                <a:spcPts val="0"/>
              </a:spcAft>
              <a:buClr>
                <a:schemeClr val="lt1"/>
              </a:buClr>
              <a:buSzPts val="2800"/>
              <a:buNone/>
              <a:defRPr b="1">
                <a:solidFill>
                  <a:schemeClr val="lt1"/>
                </a:solidFill>
              </a:defRPr>
            </a:lvl6pPr>
            <a:lvl7pPr lvl="6" rtl="0" algn="r">
              <a:spcBef>
                <a:spcPts val="0"/>
              </a:spcBef>
              <a:spcAft>
                <a:spcPts val="0"/>
              </a:spcAft>
              <a:buClr>
                <a:schemeClr val="lt1"/>
              </a:buClr>
              <a:buSzPts val="2800"/>
              <a:buNone/>
              <a:defRPr b="1">
                <a:solidFill>
                  <a:schemeClr val="lt1"/>
                </a:solidFill>
              </a:defRPr>
            </a:lvl7pPr>
            <a:lvl8pPr lvl="7" rtl="0" algn="r">
              <a:spcBef>
                <a:spcPts val="0"/>
              </a:spcBef>
              <a:spcAft>
                <a:spcPts val="0"/>
              </a:spcAft>
              <a:buClr>
                <a:schemeClr val="lt1"/>
              </a:buClr>
              <a:buSzPts val="2800"/>
              <a:buNone/>
              <a:defRPr b="1">
                <a:solidFill>
                  <a:schemeClr val="lt1"/>
                </a:solidFill>
              </a:defRPr>
            </a:lvl8pPr>
            <a:lvl9pPr lvl="8" rtl="0" algn="r">
              <a:spcBef>
                <a:spcPts val="0"/>
              </a:spcBef>
              <a:spcAft>
                <a:spcPts val="0"/>
              </a:spcAft>
              <a:buClr>
                <a:schemeClr val="lt1"/>
              </a:buClr>
              <a:buSzPts val="2800"/>
              <a:buNone/>
              <a:defRPr b="1">
                <a:solidFill>
                  <a:schemeClr val="lt1"/>
                </a:solidFill>
              </a:defRPr>
            </a:lvl9pPr>
          </a:lstStyle>
          <a:p/>
        </p:txBody>
      </p:sp>
      <p:pic>
        <p:nvPicPr>
          <p:cNvPr id="51" name="Google Shape;51;p7"/>
          <p:cNvPicPr preferRelativeResize="0"/>
          <p:nvPr/>
        </p:nvPicPr>
        <p:blipFill>
          <a:blip r:embed="rId2">
            <a:alphaModFix/>
          </a:blip>
          <a:stretch>
            <a:fillRect/>
          </a:stretch>
        </p:blipFill>
        <p:spPr>
          <a:xfrm>
            <a:off x="0" y="0"/>
            <a:ext cx="1066701" cy="962525"/>
          </a:xfrm>
          <a:prstGeom prst="rect">
            <a:avLst/>
          </a:prstGeom>
          <a:noFill/>
          <a:ln>
            <a:noFill/>
          </a:ln>
        </p:spPr>
      </p:pic>
      <p:sp>
        <p:nvSpPr>
          <p:cNvPr id="52" name="Google Shape;52;p7"/>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53" name="Google Shape;53;p7"/>
          <p:cNvSpPr txBox="1"/>
          <p:nvPr>
            <p:ph idx="1" type="body"/>
          </p:nvPr>
        </p:nvSpPr>
        <p:spPr>
          <a:xfrm>
            <a:off x="374625" y="1281675"/>
            <a:ext cx="5690400" cy="3726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54" name="Google Shape;54;p7"/>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o is...">
  <p:cSld name="TITLE_1_1">
    <p:spTree>
      <p:nvGrpSpPr>
        <p:cNvPr id="55" name="Shape 55"/>
        <p:cNvGrpSpPr/>
        <p:nvPr/>
      </p:nvGrpSpPr>
      <p:grpSpPr>
        <a:xfrm>
          <a:off x="0" y="0"/>
          <a:ext cx="0" cy="0"/>
          <a:chOff x="0" y="0"/>
          <a:chExt cx="0" cy="0"/>
        </a:xfrm>
      </p:grpSpPr>
      <p:sp>
        <p:nvSpPr>
          <p:cNvPr id="56" name="Google Shape;56;p8"/>
          <p:cNvSpPr/>
          <p:nvPr/>
        </p:nvSpPr>
        <p:spPr>
          <a:xfrm>
            <a:off x="0" y="0"/>
            <a:ext cx="9144000" cy="9624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 name="Google Shape;57;p8"/>
          <p:cNvPicPr preferRelativeResize="0"/>
          <p:nvPr/>
        </p:nvPicPr>
        <p:blipFill>
          <a:blip r:embed="rId2">
            <a:alphaModFix/>
          </a:blip>
          <a:stretch>
            <a:fillRect/>
          </a:stretch>
        </p:blipFill>
        <p:spPr>
          <a:xfrm>
            <a:off x="0" y="0"/>
            <a:ext cx="1066701" cy="962525"/>
          </a:xfrm>
          <a:prstGeom prst="rect">
            <a:avLst/>
          </a:prstGeom>
          <a:noFill/>
          <a:ln>
            <a:noFill/>
          </a:ln>
        </p:spPr>
      </p:pic>
      <p:sp>
        <p:nvSpPr>
          <p:cNvPr id="58" name="Google Shape;58;p8"/>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59" name="Google Shape;59;p8"/>
          <p:cNvSpPr/>
          <p:nvPr>
            <p:ph idx="2" type="pic"/>
          </p:nvPr>
        </p:nvSpPr>
        <p:spPr>
          <a:xfrm>
            <a:off x="5296200" y="3037625"/>
            <a:ext cx="3847800" cy="2106000"/>
          </a:xfrm>
          <a:prstGeom prst="rect">
            <a:avLst/>
          </a:prstGeom>
          <a:noFill/>
          <a:ln>
            <a:noFill/>
          </a:ln>
        </p:spPr>
      </p:sp>
      <p:sp>
        <p:nvSpPr>
          <p:cNvPr id="60" name="Google Shape;60;p8"/>
          <p:cNvSpPr/>
          <p:nvPr>
            <p:ph idx="3" type="pic"/>
          </p:nvPr>
        </p:nvSpPr>
        <p:spPr>
          <a:xfrm>
            <a:off x="5296200" y="962525"/>
            <a:ext cx="1923900" cy="2075100"/>
          </a:xfrm>
          <a:prstGeom prst="rect">
            <a:avLst/>
          </a:prstGeom>
          <a:noFill/>
          <a:ln>
            <a:noFill/>
          </a:ln>
        </p:spPr>
      </p:sp>
      <p:sp>
        <p:nvSpPr>
          <p:cNvPr id="61" name="Google Shape;61;p8"/>
          <p:cNvSpPr/>
          <p:nvPr>
            <p:ph idx="4" type="pic"/>
          </p:nvPr>
        </p:nvSpPr>
        <p:spPr>
          <a:xfrm>
            <a:off x="7220100" y="962525"/>
            <a:ext cx="1923900" cy="2075100"/>
          </a:xfrm>
          <a:prstGeom prst="rect">
            <a:avLst/>
          </a:prstGeom>
          <a:noFill/>
          <a:ln>
            <a:noFill/>
          </a:ln>
        </p:spPr>
      </p:sp>
      <p:sp>
        <p:nvSpPr>
          <p:cNvPr id="62" name="Google Shape;62;p8"/>
          <p:cNvSpPr txBox="1"/>
          <p:nvPr>
            <p:ph idx="1" type="body"/>
          </p:nvPr>
        </p:nvSpPr>
        <p:spPr>
          <a:xfrm>
            <a:off x="374625" y="1281675"/>
            <a:ext cx="4374000" cy="3726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63" name="Google Shape;63;p8"/>
          <p:cNvSpPr txBox="1"/>
          <p:nvPr>
            <p:ph type="ctrTitle"/>
          </p:nvPr>
        </p:nvSpPr>
        <p:spPr>
          <a:xfrm>
            <a:off x="3429000" y="65625"/>
            <a:ext cx="5433300" cy="606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2800"/>
              <a:buNone/>
              <a:defRPr b="1">
                <a:solidFill>
                  <a:schemeClr val="lt1"/>
                </a:solidFill>
              </a:defRPr>
            </a:lvl1pPr>
            <a:lvl2pPr lvl="1" rtl="0" algn="r">
              <a:spcBef>
                <a:spcPts val="0"/>
              </a:spcBef>
              <a:spcAft>
                <a:spcPts val="0"/>
              </a:spcAft>
              <a:buClr>
                <a:schemeClr val="lt1"/>
              </a:buClr>
              <a:buSzPts val="2800"/>
              <a:buNone/>
              <a:defRPr b="1">
                <a:solidFill>
                  <a:schemeClr val="lt1"/>
                </a:solidFill>
              </a:defRPr>
            </a:lvl2pPr>
            <a:lvl3pPr lvl="2" rtl="0" algn="r">
              <a:spcBef>
                <a:spcPts val="0"/>
              </a:spcBef>
              <a:spcAft>
                <a:spcPts val="0"/>
              </a:spcAft>
              <a:buClr>
                <a:schemeClr val="lt1"/>
              </a:buClr>
              <a:buSzPts val="2800"/>
              <a:buNone/>
              <a:defRPr b="1">
                <a:solidFill>
                  <a:schemeClr val="lt1"/>
                </a:solidFill>
              </a:defRPr>
            </a:lvl3pPr>
            <a:lvl4pPr lvl="3" rtl="0" algn="r">
              <a:spcBef>
                <a:spcPts val="0"/>
              </a:spcBef>
              <a:spcAft>
                <a:spcPts val="0"/>
              </a:spcAft>
              <a:buClr>
                <a:schemeClr val="lt1"/>
              </a:buClr>
              <a:buSzPts val="2800"/>
              <a:buNone/>
              <a:defRPr b="1">
                <a:solidFill>
                  <a:schemeClr val="lt1"/>
                </a:solidFill>
              </a:defRPr>
            </a:lvl4pPr>
            <a:lvl5pPr lvl="4" rtl="0" algn="r">
              <a:spcBef>
                <a:spcPts val="0"/>
              </a:spcBef>
              <a:spcAft>
                <a:spcPts val="0"/>
              </a:spcAft>
              <a:buClr>
                <a:schemeClr val="lt1"/>
              </a:buClr>
              <a:buSzPts val="2800"/>
              <a:buNone/>
              <a:defRPr b="1">
                <a:solidFill>
                  <a:schemeClr val="lt1"/>
                </a:solidFill>
              </a:defRPr>
            </a:lvl5pPr>
            <a:lvl6pPr lvl="5" rtl="0" algn="r">
              <a:spcBef>
                <a:spcPts val="0"/>
              </a:spcBef>
              <a:spcAft>
                <a:spcPts val="0"/>
              </a:spcAft>
              <a:buClr>
                <a:schemeClr val="lt1"/>
              </a:buClr>
              <a:buSzPts val="2800"/>
              <a:buNone/>
              <a:defRPr b="1">
                <a:solidFill>
                  <a:schemeClr val="lt1"/>
                </a:solidFill>
              </a:defRPr>
            </a:lvl6pPr>
            <a:lvl7pPr lvl="6" rtl="0" algn="r">
              <a:spcBef>
                <a:spcPts val="0"/>
              </a:spcBef>
              <a:spcAft>
                <a:spcPts val="0"/>
              </a:spcAft>
              <a:buClr>
                <a:schemeClr val="lt1"/>
              </a:buClr>
              <a:buSzPts val="2800"/>
              <a:buNone/>
              <a:defRPr b="1">
                <a:solidFill>
                  <a:schemeClr val="lt1"/>
                </a:solidFill>
              </a:defRPr>
            </a:lvl7pPr>
            <a:lvl8pPr lvl="7" rtl="0" algn="r">
              <a:spcBef>
                <a:spcPts val="0"/>
              </a:spcBef>
              <a:spcAft>
                <a:spcPts val="0"/>
              </a:spcAft>
              <a:buClr>
                <a:schemeClr val="lt1"/>
              </a:buClr>
              <a:buSzPts val="2800"/>
              <a:buNone/>
              <a:defRPr b="1">
                <a:solidFill>
                  <a:schemeClr val="lt1"/>
                </a:solidFill>
              </a:defRPr>
            </a:lvl8pPr>
            <a:lvl9pPr lvl="8" rtl="0" algn="r">
              <a:spcBef>
                <a:spcPts val="0"/>
              </a:spcBef>
              <a:spcAft>
                <a:spcPts val="0"/>
              </a:spcAft>
              <a:buClr>
                <a:schemeClr val="lt1"/>
              </a:buClr>
              <a:buSzPts val="2800"/>
              <a:buNone/>
              <a:defRPr b="1">
                <a:solidFill>
                  <a:schemeClr val="lt1"/>
                </a:solidFill>
              </a:defRPr>
            </a:lvl9pPr>
          </a:lstStyle>
          <a:p/>
        </p:txBody>
      </p:sp>
      <p:sp>
        <p:nvSpPr>
          <p:cNvPr id="64" name="Google Shape;64;p8"/>
          <p:cNvSpPr txBox="1"/>
          <p:nvPr>
            <p:ph idx="5" type="subTitle"/>
          </p:nvPr>
        </p:nvSpPr>
        <p:spPr>
          <a:xfrm>
            <a:off x="5949600" y="555525"/>
            <a:ext cx="2912700" cy="3414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1400"/>
              <a:buNone/>
              <a:defRPr>
                <a:solidFill>
                  <a:schemeClr val="lt1"/>
                </a:solidFill>
              </a:defRPr>
            </a:lvl2pPr>
            <a:lvl3pPr lvl="2" rtl="0" algn="r">
              <a:spcBef>
                <a:spcPts val="0"/>
              </a:spcBef>
              <a:spcAft>
                <a:spcPts val="0"/>
              </a:spcAft>
              <a:buClr>
                <a:schemeClr val="lt1"/>
              </a:buClr>
              <a:buSzPts val="1400"/>
              <a:buNone/>
              <a:defRPr>
                <a:solidFill>
                  <a:schemeClr val="lt1"/>
                </a:solidFill>
              </a:defRPr>
            </a:lvl3pPr>
            <a:lvl4pPr lvl="3" rtl="0" algn="r">
              <a:spcBef>
                <a:spcPts val="0"/>
              </a:spcBef>
              <a:spcAft>
                <a:spcPts val="0"/>
              </a:spcAft>
              <a:buClr>
                <a:schemeClr val="lt1"/>
              </a:buClr>
              <a:buSzPts val="1400"/>
              <a:buNone/>
              <a:defRPr>
                <a:solidFill>
                  <a:schemeClr val="lt1"/>
                </a:solidFill>
              </a:defRPr>
            </a:lvl4pPr>
            <a:lvl5pPr lvl="4" rtl="0" algn="r">
              <a:spcBef>
                <a:spcPts val="0"/>
              </a:spcBef>
              <a:spcAft>
                <a:spcPts val="0"/>
              </a:spcAft>
              <a:buClr>
                <a:schemeClr val="lt1"/>
              </a:buClr>
              <a:buSzPts val="1400"/>
              <a:buNone/>
              <a:defRPr>
                <a:solidFill>
                  <a:schemeClr val="lt1"/>
                </a:solidFill>
              </a:defRPr>
            </a:lvl5pPr>
            <a:lvl6pPr lvl="5" rtl="0" algn="r">
              <a:spcBef>
                <a:spcPts val="0"/>
              </a:spcBef>
              <a:spcAft>
                <a:spcPts val="0"/>
              </a:spcAft>
              <a:buClr>
                <a:schemeClr val="lt1"/>
              </a:buClr>
              <a:buSzPts val="1400"/>
              <a:buNone/>
              <a:defRPr>
                <a:solidFill>
                  <a:schemeClr val="lt1"/>
                </a:solidFill>
              </a:defRPr>
            </a:lvl6pPr>
            <a:lvl7pPr lvl="6" rtl="0" algn="r">
              <a:spcBef>
                <a:spcPts val="0"/>
              </a:spcBef>
              <a:spcAft>
                <a:spcPts val="0"/>
              </a:spcAft>
              <a:buClr>
                <a:schemeClr val="lt1"/>
              </a:buClr>
              <a:buSzPts val="1400"/>
              <a:buNone/>
              <a:defRPr>
                <a:solidFill>
                  <a:schemeClr val="lt1"/>
                </a:solidFill>
              </a:defRPr>
            </a:lvl7pPr>
            <a:lvl8pPr lvl="7" rtl="0" algn="r">
              <a:spcBef>
                <a:spcPts val="0"/>
              </a:spcBef>
              <a:spcAft>
                <a:spcPts val="0"/>
              </a:spcAft>
              <a:buClr>
                <a:schemeClr val="lt1"/>
              </a:buClr>
              <a:buSzPts val="1400"/>
              <a:buNone/>
              <a:defRPr>
                <a:solidFill>
                  <a:schemeClr val="lt1"/>
                </a:solidFill>
              </a:defRPr>
            </a:lvl8pPr>
            <a:lvl9pPr lvl="8" rtl="0" algn="r">
              <a:spcBef>
                <a:spcPts val="0"/>
              </a:spcBef>
              <a:spcAft>
                <a:spcPts val="0"/>
              </a:spcAft>
              <a:buClr>
                <a:schemeClr val="lt1"/>
              </a:buClr>
              <a:buSzPts val="1400"/>
              <a:buNone/>
              <a:defRPr>
                <a:solidFill>
                  <a:schemeClr val="lt1"/>
                </a:solidFill>
              </a:defRPr>
            </a:lvl9pPr>
          </a:lstStyle>
          <a:p/>
        </p:txBody>
      </p:sp>
      <p:sp>
        <p:nvSpPr>
          <p:cNvPr id="65" name="Google Shape;65;p8"/>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o is... v2">
  <p:cSld name="TITLE_1_1_2">
    <p:spTree>
      <p:nvGrpSpPr>
        <p:cNvPr id="66" name="Shape 66"/>
        <p:cNvGrpSpPr/>
        <p:nvPr/>
      </p:nvGrpSpPr>
      <p:grpSpPr>
        <a:xfrm>
          <a:off x="0" y="0"/>
          <a:ext cx="0" cy="0"/>
          <a:chOff x="0" y="0"/>
          <a:chExt cx="0" cy="0"/>
        </a:xfrm>
      </p:grpSpPr>
      <p:sp>
        <p:nvSpPr>
          <p:cNvPr id="67" name="Google Shape;67;p9"/>
          <p:cNvSpPr/>
          <p:nvPr/>
        </p:nvSpPr>
        <p:spPr>
          <a:xfrm>
            <a:off x="0" y="0"/>
            <a:ext cx="9144000" cy="962400"/>
          </a:xfrm>
          <a:prstGeom prst="rect">
            <a:avLst/>
          </a:prstGeom>
          <a:solidFill>
            <a:srgbClr val="126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9"/>
          <p:cNvSpPr txBox="1"/>
          <p:nvPr>
            <p:ph type="ctrTitle"/>
          </p:nvPr>
        </p:nvSpPr>
        <p:spPr>
          <a:xfrm>
            <a:off x="3494525" y="65625"/>
            <a:ext cx="5367900" cy="606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2800"/>
              <a:buNone/>
              <a:defRPr b="1">
                <a:solidFill>
                  <a:schemeClr val="lt1"/>
                </a:solidFill>
              </a:defRPr>
            </a:lvl1pPr>
            <a:lvl2pPr lvl="1" rtl="0" algn="r">
              <a:spcBef>
                <a:spcPts val="0"/>
              </a:spcBef>
              <a:spcAft>
                <a:spcPts val="0"/>
              </a:spcAft>
              <a:buClr>
                <a:schemeClr val="lt1"/>
              </a:buClr>
              <a:buSzPts val="2800"/>
              <a:buNone/>
              <a:defRPr b="1">
                <a:solidFill>
                  <a:schemeClr val="lt1"/>
                </a:solidFill>
              </a:defRPr>
            </a:lvl2pPr>
            <a:lvl3pPr lvl="2" rtl="0" algn="r">
              <a:spcBef>
                <a:spcPts val="0"/>
              </a:spcBef>
              <a:spcAft>
                <a:spcPts val="0"/>
              </a:spcAft>
              <a:buClr>
                <a:schemeClr val="lt1"/>
              </a:buClr>
              <a:buSzPts val="2800"/>
              <a:buNone/>
              <a:defRPr b="1">
                <a:solidFill>
                  <a:schemeClr val="lt1"/>
                </a:solidFill>
              </a:defRPr>
            </a:lvl3pPr>
            <a:lvl4pPr lvl="3" rtl="0" algn="r">
              <a:spcBef>
                <a:spcPts val="0"/>
              </a:spcBef>
              <a:spcAft>
                <a:spcPts val="0"/>
              </a:spcAft>
              <a:buClr>
                <a:schemeClr val="lt1"/>
              </a:buClr>
              <a:buSzPts val="2800"/>
              <a:buNone/>
              <a:defRPr b="1">
                <a:solidFill>
                  <a:schemeClr val="lt1"/>
                </a:solidFill>
              </a:defRPr>
            </a:lvl4pPr>
            <a:lvl5pPr lvl="4" rtl="0" algn="r">
              <a:spcBef>
                <a:spcPts val="0"/>
              </a:spcBef>
              <a:spcAft>
                <a:spcPts val="0"/>
              </a:spcAft>
              <a:buClr>
                <a:schemeClr val="lt1"/>
              </a:buClr>
              <a:buSzPts val="2800"/>
              <a:buNone/>
              <a:defRPr b="1">
                <a:solidFill>
                  <a:schemeClr val="lt1"/>
                </a:solidFill>
              </a:defRPr>
            </a:lvl5pPr>
            <a:lvl6pPr lvl="5" rtl="0" algn="r">
              <a:spcBef>
                <a:spcPts val="0"/>
              </a:spcBef>
              <a:spcAft>
                <a:spcPts val="0"/>
              </a:spcAft>
              <a:buClr>
                <a:schemeClr val="lt1"/>
              </a:buClr>
              <a:buSzPts val="2800"/>
              <a:buNone/>
              <a:defRPr b="1">
                <a:solidFill>
                  <a:schemeClr val="lt1"/>
                </a:solidFill>
              </a:defRPr>
            </a:lvl6pPr>
            <a:lvl7pPr lvl="6" rtl="0" algn="r">
              <a:spcBef>
                <a:spcPts val="0"/>
              </a:spcBef>
              <a:spcAft>
                <a:spcPts val="0"/>
              </a:spcAft>
              <a:buClr>
                <a:schemeClr val="lt1"/>
              </a:buClr>
              <a:buSzPts val="2800"/>
              <a:buNone/>
              <a:defRPr b="1">
                <a:solidFill>
                  <a:schemeClr val="lt1"/>
                </a:solidFill>
              </a:defRPr>
            </a:lvl7pPr>
            <a:lvl8pPr lvl="7" rtl="0" algn="r">
              <a:spcBef>
                <a:spcPts val="0"/>
              </a:spcBef>
              <a:spcAft>
                <a:spcPts val="0"/>
              </a:spcAft>
              <a:buClr>
                <a:schemeClr val="lt1"/>
              </a:buClr>
              <a:buSzPts val="2800"/>
              <a:buNone/>
              <a:defRPr b="1">
                <a:solidFill>
                  <a:schemeClr val="lt1"/>
                </a:solidFill>
              </a:defRPr>
            </a:lvl8pPr>
            <a:lvl9pPr lvl="8" rtl="0" algn="r">
              <a:spcBef>
                <a:spcPts val="0"/>
              </a:spcBef>
              <a:spcAft>
                <a:spcPts val="0"/>
              </a:spcAft>
              <a:buClr>
                <a:schemeClr val="lt1"/>
              </a:buClr>
              <a:buSzPts val="2800"/>
              <a:buNone/>
              <a:defRPr b="1">
                <a:solidFill>
                  <a:schemeClr val="lt1"/>
                </a:solidFill>
              </a:defRPr>
            </a:lvl9pPr>
          </a:lstStyle>
          <a:p/>
        </p:txBody>
      </p:sp>
      <p:pic>
        <p:nvPicPr>
          <p:cNvPr id="69" name="Google Shape;69;p9"/>
          <p:cNvPicPr preferRelativeResize="0"/>
          <p:nvPr/>
        </p:nvPicPr>
        <p:blipFill>
          <a:blip r:embed="rId2">
            <a:alphaModFix/>
          </a:blip>
          <a:stretch>
            <a:fillRect/>
          </a:stretch>
        </p:blipFill>
        <p:spPr>
          <a:xfrm>
            <a:off x="0" y="0"/>
            <a:ext cx="1066701" cy="962525"/>
          </a:xfrm>
          <a:prstGeom prst="rect">
            <a:avLst/>
          </a:prstGeom>
          <a:noFill/>
          <a:ln>
            <a:noFill/>
          </a:ln>
        </p:spPr>
      </p:pic>
      <p:sp>
        <p:nvSpPr>
          <p:cNvPr id="70" name="Google Shape;70;p9"/>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71" name="Google Shape;71;p9"/>
          <p:cNvSpPr/>
          <p:nvPr>
            <p:ph idx="2" type="pic"/>
          </p:nvPr>
        </p:nvSpPr>
        <p:spPr>
          <a:xfrm>
            <a:off x="0" y="962525"/>
            <a:ext cx="3847800" cy="2106000"/>
          </a:xfrm>
          <a:prstGeom prst="rect">
            <a:avLst/>
          </a:prstGeom>
          <a:noFill/>
          <a:ln>
            <a:noFill/>
          </a:ln>
        </p:spPr>
      </p:sp>
      <p:sp>
        <p:nvSpPr>
          <p:cNvPr id="72" name="Google Shape;72;p9"/>
          <p:cNvSpPr/>
          <p:nvPr>
            <p:ph idx="3" type="pic"/>
          </p:nvPr>
        </p:nvSpPr>
        <p:spPr>
          <a:xfrm>
            <a:off x="0" y="3068650"/>
            <a:ext cx="1923900" cy="2075100"/>
          </a:xfrm>
          <a:prstGeom prst="rect">
            <a:avLst/>
          </a:prstGeom>
          <a:noFill/>
          <a:ln>
            <a:noFill/>
          </a:ln>
        </p:spPr>
      </p:sp>
      <p:sp>
        <p:nvSpPr>
          <p:cNvPr id="73" name="Google Shape;73;p9"/>
          <p:cNvSpPr/>
          <p:nvPr>
            <p:ph idx="4" type="pic"/>
          </p:nvPr>
        </p:nvSpPr>
        <p:spPr>
          <a:xfrm>
            <a:off x="1923900" y="3068650"/>
            <a:ext cx="1923900" cy="2075100"/>
          </a:xfrm>
          <a:prstGeom prst="rect">
            <a:avLst/>
          </a:prstGeom>
          <a:noFill/>
          <a:ln>
            <a:noFill/>
          </a:ln>
        </p:spPr>
      </p:sp>
      <p:sp>
        <p:nvSpPr>
          <p:cNvPr id="74" name="Google Shape;74;p9"/>
          <p:cNvSpPr txBox="1"/>
          <p:nvPr>
            <p:ph idx="1" type="body"/>
          </p:nvPr>
        </p:nvSpPr>
        <p:spPr>
          <a:xfrm>
            <a:off x="4267250" y="1210800"/>
            <a:ext cx="4374000" cy="3726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75" name="Google Shape;75;p9"/>
          <p:cNvSpPr txBox="1"/>
          <p:nvPr>
            <p:ph idx="5" type="subTitle"/>
          </p:nvPr>
        </p:nvSpPr>
        <p:spPr>
          <a:xfrm>
            <a:off x="5949600" y="555525"/>
            <a:ext cx="2912700" cy="3414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1400"/>
              <a:buNone/>
              <a:defRPr sz="1400">
                <a:solidFill>
                  <a:schemeClr val="lt1"/>
                </a:solidFill>
              </a:defRPr>
            </a:lvl1pPr>
            <a:lvl2pPr lvl="1" algn="r">
              <a:spcBef>
                <a:spcPts val="0"/>
              </a:spcBef>
              <a:spcAft>
                <a:spcPts val="0"/>
              </a:spcAft>
              <a:buClr>
                <a:schemeClr val="lt1"/>
              </a:buClr>
              <a:buSzPts val="1400"/>
              <a:buNone/>
              <a:defRPr>
                <a:solidFill>
                  <a:schemeClr val="lt1"/>
                </a:solidFill>
              </a:defRPr>
            </a:lvl2pPr>
            <a:lvl3pPr lvl="2" algn="r">
              <a:spcBef>
                <a:spcPts val="0"/>
              </a:spcBef>
              <a:spcAft>
                <a:spcPts val="0"/>
              </a:spcAft>
              <a:buClr>
                <a:schemeClr val="lt1"/>
              </a:buClr>
              <a:buSzPts val="1400"/>
              <a:buNone/>
              <a:defRPr>
                <a:solidFill>
                  <a:schemeClr val="lt1"/>
                </a:solidFill>
              </a:defRPr>
            </a:lvl3pPr>
            <a:lvl4pPr lvl="3" algn="r">
              <a:spcBef>
                <a:spcPts val="0"/>
              </a:spcBef>
              <a:spcAft>
                <a:spcPts val="0"/>
              </a:spcAft>
              <a:buClr>
                <a:schemeClr val="lt1"/>
              </a:buClr>
              <a:buSzPts val="1400"/>
              <a:buNone/>
              <a:defRPr>
                <a:solidFill>
                  <a:schemeClr val="lt1"/>
                </a:solidFill>
              </a:defRPr>
            </a:lvl4pPr>
            <a:lvl5pPr lvl="4" algn="r">
              <a:spcBef>
                <a:spcPts val="0"/>
              </a:spcBef>
              <a:spcAft>
                <a:spcPts val="0"/>
              </a:spcAft>
              <a:buClr>
                <a:schemeClr val="lt1"/>
              </a:buClr>
              <a:buSzPts val="1400"/>
              <a:buNone/>
              <a:defRPr>
                <a:solidFill>
                  <a:schemeClr val="lt1"/>
                </a:solidFill>
              </a:defRPr>
            </a:lvl5pPr>
            <a:lvl6pPr lvl="5" algn="r">
              <a:spcBef>
                <a:spcPts val="0"/>
              </a:spcBef>
              <a:spcAft>
                <a:spcPts val="0"/>
              </a:spcAft>
              <a:buClr>
                <a:schemeClr val="lt1"/>
              </a:buClr>
              <a:buSzPts val="1400"/>
              <a:buNone/>
              <a:defRPr>
                <a:solidFill>
                  <a:schemeClr val="lt1"/>
                </a:solidFill>
              </a:defRPr>
            </a:lvl6pPr>
            <a:lvl7pPr lvl="6" algn="r">
              <a:spcBef>
                <a:spcPts val="0"/>
              </a:spcBef>
              <a:spcAft>
                <a:spcPts val="0"/>
              </a:spcAft>
              <a:buClr>
                <a:schemeClr val="lt1"/>
              </a:buClr>
              <a:buSzPts val="1400"/>
              <a:buNone/>
              <a:defRPr>
                <a:solidFill>
                  <a:schemeClr val="lt1"/>
                </a:solidFill>
              </a:defRPr>
            </a:lvl7pPr>
            <a:lvl8pPr lvl="7" algn="r">
              <a:spcBef>
                <a:spcPts val="0"/>
              </a:spcBef>
              <a:spcAft>
                <a:spcPts val="0"/>
              </a:spcAft>
              <a:buClr>
                <a:schemeClr val="lt1"/>
              </a:buClr>
              <a:buSzPts val="1400"/>
              <a:buNone/>
              <a:defRPr>
                <a:solidFill>
                  <a:schemeClr val="lt1"/>
                </a:solidFill>
              </a:defRPr>
            </a:lvl8pPr>
            <a:lvl9pPr lvl="8" algn="r">
              <a:spcBef>
                <a:spcPts val="0"/>
              </a:spcBef>
              <a:spcAft>
                <a:spcPts val="0"/>
              </a:spcAft>
              <a:buClr>
                <a:schemeClr val="lt1"/>
              </a:buClr>
              <a:buSzPts val="1400"/>
              <a:buNone/>
              <a:defRPr>
                <a:solidFill>
                  <a:schemeClr val="lt1"/>
                </a:solidFill>
              </a:defRPr>
            </a:lvl9pPr>
          </a:lstStyle>
          <a:p/>
        </p:txBody>
      </p:sp>
      <p:sp>
        <p:nvSpPr>
          <p:cNvPr id="76" name="Google Shape;76;p9"/>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y did I go to college?">
  <p:cSld name="TITLE_1_1_1">
    <p:spTree>
      <p:nvGrpSpPr>
        <p:cNvPr id="77" name="Shape 77"/>
        <p:cNvGrpSpPr/>
        <p:nvPr/>
      </p:nvGrpSpPr>
      <p:grpSpPr>
        <a:xfrm>
          <a:off x="0" y="0"/>
          <a:ext cx="0" cy="0"/>
          <a:chOff x="0" y="0"/>
          <a:chExt cx="0" cy="0"/>
        </a:xfrm>
      </p:grpSpPr>
      <p:sp>
        <p:nvSpPr>
          <p:cNvPr id="78" name="Google Shape;78;p10"/>
          <p:cNvSpPr/>
          <p:nvPr/>
        </p:nvSpPr>
        <p:spPr>
          <a:xfrm>
            <a:off x="0" y="0"/>
            <a:ext cx="9144000" cy="962400"/>
          </a:xfrm>
          <a:prstGeom prst="rect">
            <a:avLst/>
          </a:prstGeom>
          <a:solidFill>
            <a:srgbClr val="D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0"/>
          <p:cNvSpPr txBox="1"/>
          <p:nvPr>
            <p:ph type="ctrTitle"/>
          </p:nvPr>
        </p:nvSpPr>
        <p:spPr>
          <a:xfrm>
            <a:off x="3516375" y="178050"/>
            <a:ext cx="5333400" cy="60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b="1"/>
            </a:lvl1pPr>
            <a:lvl2pPr lvl="1" rtl="0" algn="r">
              <a:spcBef>
                <a:spcPts val="0"/>
              </a:spcBef>
              <a:spcAft>
                <a:spcPts val="0"/>
              </a:spcAft>
              <a:buSzPts val="2800"/>
              <a:buNone/>
              <a:defRPr b="1"/>
            </a:lvl2pPr>
            <a:lvl3pPr lvl="2" rtl="0" algn="r">
              <a:spcBef>
                <a:spcPts val="0"/>
              </a:spcBef>
              <a:spcAft>
                <a:spcPts val="0"/>
              </a:spcAft>
              <a:buSzPts val="2800"/>
              <a:buNone/>
              <a:defRPr b="1"/>
            </a:lvl3pPr>
            <a:lvl4pPr lvl="3" rtl="0" algn="r">
              <a:spcBef>
                <a:spcPts val="0"/>
              </a:spcBef>
              <a:spcAft>
                <a:spcPts val="0"/>
              </a:spcAft>
              <a:buSzPts val="2800"/>
              <a:buNone/>
              <a:defRPr b="1"/>
            </a:lvl4pPr>
            <a:lvl5pPr lvl="4" rtl="0" algn="r">
              <a:spcBef>
                <a:spcPts val="0"/>
              </a:spcBef>
              <a:spcAft>
                <a:spcPts val="0"/>
              </a:spcAft>
              <a:buSzPts val="2800"/>
              <a:buNone/>
              <a:defRPr b="1"/>
            </a:lvl5pPr>
            <a:lvl6pPr lvl="5" rtl="0" algn="r">
              <a:spcBef>
                <a:spcPts val="0"/>
              </a:spcBef>
              <a:spcAft>
                <a:spcPts val="0"/>
              </a:spcAft>
              <a:buSzPts val="2800"/>
              <a:buNone/>
              <a:defRPr b="1"/>
            </a:lvl6pPr>
            <a:lvl7pPr lvl="6" rtl="0" algn="r">
              <a:spcBef>
                <a:spcPts val="0"/>
              </a:spcBef>
              <a:spcAft>
                <a:spcPts val="0"/>
              </a:spcAft>
              <a:buSzPts val="2800"/>
              <a:buNone/>
              <a:defRPr b="1"/>
            </a:lvl7pPr>
            <a:lvl8pPr lvl="7" rtl="0" algn="r">
              <a:spcBef>
                <a:spcPts val="0"/>
              </a:spcBef>
              <a:spcAft>
                <a:spcPts val="0"/>
              </a:spcAft>
              <a:buSzPts val="2800"/>
              <a:buNone/>
              <a:defRPr b="1"/>
            </a:lvl8pPr>
            <a:lvl9pPr lvl="8" rtl="0" algn="r">
              <a:spcBef>
                <a:spcPts val="0"/>
              </a:spcBef>
              <a:spcAft>
                <a:spcPts val="0"/>
              </a:spcAft>
              <a:buSzPts val="2800"/>
              <a:buNone/>
              <a:defRPr b="1"/>
            </a:lvl9pPr>
          </a:lstStyle>
          <a:p/>
        </p:txBody>
      </p:sp>
      <p:pic>
        <p:nvPicPr>
          <p:cNvPr id="80" name="Google Shape;80;p10"/>
          <p:cNvPicPr preferRelativeResize="0"/>
          <p:nvPr/>
        </p:nvPicPr>
        <p:blipFill>
          <a:blip r:embed="rId2">
            <a:alphaModFix/>
          </a:blip>
          <a:stretch>
            <a:fillRect/>
          </a:stretch>
        </p:blipFill>
        <p:spPr>
          <a:xfrm>
            <a:off x="0" y="0"/>
            <a:ext cx="1066701" cy="962525"/>
          </a:xfrm>
          <a:prstGeom prst="rect">
            <a:avLst/>
          </a:prstGeom>
          <a:noFill/>
          <a:ln>
            <a:noFill/>
          </a:ln>
        </p:spPr>
      </p:pic>
      <p:sp>
        <p:nvSpPr>
          <p:cNvPr id="81" name="Google Shape;81;p10"/>
          <p:cNvSpPr txBox="1"/>
          <p:nvPr/>
        </p:nvSpPr>
        <p:spPr>
          <a:xfrm>
            <a:off x="1151400" y="65625"/>
            <a:ext cx="268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Spectral"/>
                <a:ea typeface="Spectral"/>
                <a:cs typeface="Spectral"/>
                <a:sym typeface="Spectral"/>
              </a:rPr>
              <a:t>A VISION </a:t>
            </a:r>
            <a:r>
              <a:rPr i="1" lang="en">
                <a:solidFill>
                  <a:schemeClr val="dk1"/>
                </a:solidFill>
                <a:latin typeface="Spectral"/>
                <a:ea typeface="Spectral"/>
                <a:cs typeface="Spectral"/>
                <a:sym typeface="Spectral"/>
              </a:rPr>
              <a:t>for</a:t>
            </a:r>
            <a:r>
              <a:rPr lang="en">
                <a:solidFill>
                  <a:schemeClr val="dk1"/>
                </a:solidFill>
                <a:latin typeface="Spectral"/>
                <a:ea typeface="Spectral"/>
                <a:cs typeface="Spectral"/>
                <a:sym typeface="Spectral"/>
              </a:rPr>
              <a:t> </a:t>
            </a:r>
            <a:endParaRPr>
              <a:solidFill>
                <a:schemeClr val="dk1"/>
              </a:solidFill>
              <a:latin typeface="Spectral"/>
              <a:ea typeface="Spectral"/>
              <a:cs typeface="Spectral"/>
              <a:sym typeface="Spectral"/>
            </a:endParaRPr>
          </a:p>
          <a:p>
            <a:pPr indent="0" lvl="0" marL="0" rtl="0" algn="l">
              <a:spcBef>
                <a:spcPts val="0"/>
              </a:spcBef>
              <a:spcAft>
                <a:spcPts val="0"/>
              </a:spcAft>
              <a:buNone/>
            </a:pPr>
            <a:r>
              <a:rPr lang="en">
                <a:solidFill>
                  <a:schemeClr val="dk1"/>
                </a:solidFill>
                <a:latin typeface="Spectral"/>
                <a:ea typeface="Spectral"/>
                <a:cs typeface="Spectral"/>
                <a:sym typeface="Spectral"/>
              </a:rPr>
              <a:t>ELECTRONIC LITERACY </a:t>
            </a:r>
            <a:endParaRPr>
              <a:solidFill>
                <a:schemeClr val="dk1"/>
              </a:solidFill>
              <a:latin typeface="Spectral"/>
              <a:ea typeface="Spectral"/>
              <a:cs typeface="Spectral"/>
              <a:sym typeface="Spectral"/>
            </a:endParaRPr>
          </a:p>
          <a:p>
            <a:pPr indent="0" lvl="0" marL="0" rtl="0" algn="l">
              <a:spcBef>
                <a:spcPts val="0"/>
              </a:spcBef>
              <a:spcAft>
                <a:spcPts val="0"/>
              </a:spcAft>
              <a:buNone/>
            </a:pPr>
            <a:r>
              <a:rPr i="1" lang="en">
                <a:solidFill>
                  <a:schemeClr val="dk1"/>
                </a:solidFill>
                <a:latin typeface="Spectral"/>
                <a:ea typeface="Spectral"/>
                <a:cs typeface="Spectral"/>
                <a:sym typeface="Spectral"/>
              </a:rPr>
              <a:t>and</a:t>
            </a:r>
            <a:r>
              <a:rPr lang="en">
                <a:solidFill>
                  <a:schemeClr val="dk1"/>
                </a:solidFill>
                <a:latin typeface="Spectral"/>
                <a:ea typeface="Spectral"/>
                <a:cs typeface="Spectral"/>
                <a:sym typeface="Spectral"/>
              </a:rPr>
              <a:t> ACCESS</a:t>
            </a:r>
            <a:endParaRPr>
              <a:solidFill>
                <a:schemeClr val="dk1"/>
              </a:solidFill>
              <a:latin typeface="Spectral"/>
              <a:ea typeface="Spectral"/>
              <a:cs typeface="Spectral"/>
              <a:sym typeface="Spectral"/>
            </a:endParaRPr>
          </a:p>
        </p:txBody>
      </p:sp>
      <p:sp>
        <p:nvSpPr>
          <p:cNvPr id="82" name="Google Shape;82;p10"/>
          <p:cNvSpPr/>
          <p:nvPr>
            <p:ph idx="2" type="pic"/>
          </p:nvPr>
        </p:nvSpPr>
        <p:spPr>
          <a:xfrm>
            <a:off x="5296200" y="962400"/>
            <a:ext cx="3847800" cy="4181100"/>
          </a:xfrm>
          <a:prstGeom prst="rect">
            <a:avLst/>
          </a:prstGeom>
          <a:noFill/>
          <a:ln>
            <a:noFill/>
          </a:ln>
        </p:spPr>
      </p:sp>
      <p:sp>
        <p:nvSpPr>
          <p:cNvPr id="83" name="Google Shape;83;p10"/>
          <p:cNvSpPr txBox="1"/>
          <p:nvPr>
            <p:ph idx="1" type="body"/>
          </p:nvPr>
        </p:nvSpPr>
        <p:spPr>
          <a:xfrm>
            <a:off x="374625" y="1281675"/>
            <a:ext cx="4374000" cy="3726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Font typeface="Helvetica Neue Light"/>
              <a:buChar char="●"/>
              <a:defRPr>
                <a:solidFill>
                  <a:schemeClr val="dk1"/>
                </a:solidFill>
                <a:latin typeface="Helvetica Neue Light"/>
                <a:ea typeface="Helvetica Neue Light"/>
                <a:cs typeface="Helvetica Neue Light"/>
                <a:sym typeface="Helvetica Neue Light"/>
              </a:defRPr>
            </a:lvl1pPr>
            <a:lvl2pPr indent="-317500" lvl="1" marL="914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rtl="0">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84" name="Google Shape;84;p10"/>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1pPr>
            <a:lvl2pPr lvl="1">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2pPr>
            <a:lvl3pPr lvl="2">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3pPr>
            <a:lvl4pPr lvl="3">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4pPr>
            <a:lvl5pPr lvl="4">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5pPr>
            <a:lvl6pPr lvl="5">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6pPr>
            <a:lvl7pPr lvl="6">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7pPr>
            <a:lvl8pPr lvl="7">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8pPr>
            <a:lvl9pPr lvl="8">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Helvetica Neue Light"/>
              <a:buChar char="●"/>
              <a:defRPr sz="1800">
                <a:solidFill>
                  <a:schemeClr val="dk1"/>
                </a:solidFill>
                <a:latin typeface="Helvetica Neue Light"/>
                <a:ea typeface="Helvetica Neue Light"/>
                <a:cs typeface="Helvetica Neue Light"/>
                <a:sym typeface="Helvetica Neue Light"/>
              </a:defRPr>
            </a:lvl1pPr>
            <a:lvl2pPr indent="-317500" lvl="1" marL="914400">
              <a:lnSpc>
                <a:spcPct val="115000"/>
              </a:lnSpc>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2pPr>
            <a:lvl3pPr indent="-317500" lvl="2" marL="1371600">
              <a:lnSpc>
                <a:spcPct val="115000"/>
              </a:lnSpc>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3pPr>
            <a:lvl4pPr indent="-317500" lvl="3" marL="1828800">
              <a:lnSpc>
                <a:spcPct val="115000"/>
              </a:lnSpc>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4pPr>
            <a:lvl5pPr indent="-317500" lvl="4" marL="2286000">
              <a:lnSpc>
                <a:spcPct val="115000"/>
              </a:lnSpc>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5pPr>
            <a:lvl6pPr indent="-317500" lvl="5" marL="2743200">
              <a:lnSpc>
                <a:spcPct val="115000"/>
              </a:lnSpc>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6pPr>
            <a:lvl7pPr indent="-317500" lvl="6" marL="3200400">
              <a:lnSpc>
                <a:spcPct val="115000"/>
              </a:lnSpc>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7pPr>
            <a:lvl8pPr indent="-317500" lvl="7" marL="3657600">
              <a:lnSpc>
                <a:spcPct val="115000"/>
              </a:lnSpc>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8pPr>
            <a:lvl9pPr indent="-317500" lvl="8" marL="4114800">
              <a:lnSpc>
                <a:spcPct val="115000"/>
              </a:lnSpc>
              <a:spcBef>
                <a:spcPts val="0"/>
              </a:spcBef>
              <a:spcAft>
                <a:spcPts val="0"/>
              </a:spcAft>
              <a:buClr>
                <a:schemeClr val="dk1"/>
              </a:buClr>
              <a:buSzPts val="1400"/>
              <a:buFont typeface="Helvetica Neue Light"/>
              <a:buChar char="■"/>
              <a:defRPr>
                <a:solidFill>
                  <a:schemeClr val="dk1"/>
                </a:solidFill>
                <a:latin typeface="Helvetica Neue Light"/>
                <a:ea typeface="Helvetica Neue Light"/>
                <a:cs typeface="Helvetica Neue Light"/>
                <a:sym typeface="Helvetica Neue Ligh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 Id="rId3" Type="http://schemas.openxmlformats.org/officeDocument/2006/relationships/image" Target="../media/image20.jp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 Id="rId3" Type="http://schemas.openxmlformats.org/officeDocument/2006/relationships/image" Target="../media/image7.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4.xml"/><Relationship Id="rId3" Type="http://schemas.openxmlformats.org/officeDocument/2006/relationships/image" Target="../media/image18.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19.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3.xml"/><Relationship Id="rId3" Type="http://schemas.openxmlformats.org/officeDocument/2006/relationships/image" Target="../media/image18.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12.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7.xml"/><Relationship Id="rId3" Type="http://schemas.openxmlformats.org/officeDocument/2006/relationships/image" Target="../media/image21.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 Id="rId3" Type="http://schemas.openxmlformats.org/officeDocument/2006/relationships/image" Target="../media/image13.jp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4"/>
          <p:cNvSpPr txBox="1"/>
          <p:nvPr>
            <p:ph type="ctrTitle"/>
          </p:nvPr>
        </p:nvSpPr>
        <p:spPr>
          <a:xfrm>
            <a:off x="311700" y="1345600"/>
            <a:ext cx="4472700" cy="243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t>Design Thinking and the UX Design Process</a:t>
            </a:r>
            <a:endParaRPr sz="4000"/>
          </a:p>
        </p:txBody>
      </p:sp>
      <p:sp>
        <p:nvSpPr>
          <p:cNvPr id="410" name="Google Shape;410;p44"/>
          <p:cNvSpPr txBox="1"/>
          <p:nvPr>
            <p:ph idx="1" type="subTitle"/>
          </p:nvPr>
        </p:nvSpPr>
        <p:spPr>
          <a:xfrm>
            <a:off x="311700" y="3870625"/>
            <a:ext cx="38922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Facilitated by: </a:t>
            </a:r>
            <a:r>
              <a:rPr lang="en"/>
              <a:t>Jeffrey Basoah and Zak Ali</a:t>
            </a:r>
            <a:endParaRPr/>
          </a:p>
        </p:txBody>
      </p:sp>
      <p:sp>
        <p:nvSpPr>
          <p:cNvPr id="411" name="Google Shape;411;p44"/>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412" name="Google Shape;412;p44"/>
          <p:cNvPicPr preferRelativeResize="0"/>
          <p:nvPr>
            <p:ph idx="2" type="pic"/>
          </p:nvPr>
        </p:nvPicPr>
        <p:blipFill rotWithShape="1">
          <a:blip r:embed="rId3">
            <a:alphaModFix/>
          </a:blip>
          <a:srcRect b="0" l="0" r="0" t="2647"/>
          <a:stretch/>
        </p:blipFill>
        <p:spPr>
          <a:xfrm>
            <a:off x="5022000" y="1021325"/>
            <a:ext cx="4122000" cy="276237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53"/>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73" name="Google Shape;473;p53"/>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Define</a:t>
            </a:r>
            <a:endParaRPr/>
          </a:p>
        </p:txBody>
      </p:sp>
      <p:sp>
        <p:nvSpPr>
          <p:cNvPr id="474" name="Google Shape;474;p53"/>
          <p:cNvSpPr txBox="1"/>
          <p:nvPr/>
        </p:nvSpPr>
        <p:spPr>
          <a:xfrm>
            <a:off x="899375" y="4164850"/>
            <a:ext cx="24954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latin typeface="Helvetica Neue Light"/>
                <a:ea typeface="Helvetica Neue Light"/>
                <a:cs typeface="Helvetica Neue Light"/>
                <a:sym typeface="Helvetica Neue Light"/>
              </a:rPr>
              <a:t>Personas</a:t>
            </a:r>
            <a:endParaRPr sz="2600">
              <a:latin typeface="Helvetica Neue Light"/>
              <a:ea typeface="Helvetica Neue Light"/>
              <a:cs typeface="Helvetica Neue Light"/>
              <a:sym typeface="Helvetica Neue Light"/>
            </a:endParaRPr>
          </a:p>
        </p:txBody>
      </p:sp>
      <p:sp>
        <p:nvSpPr>
          <p:cNvPr id="475" name="Google Shape;475;p53"/>
          <p:cNvSpPr txBox="1"/>
          <p:nvPr/>
        </p:nvSpPr>
        <p:spPr>
          <a:xfrm>
            <a:off x="5316500" y="4164850"/>
            <a:ext cx="24954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latin typeface="Helvetica Neue Light"/>
                <a:ea typeface="Helvetica Neue Light"/>
                <a:cs typeface="Helvetica Neue Light"/>
                <a:sym typeface="Helvetica Neue Light"/>
              </a:rPr>
              <a:t>Journey Maps</a:t>
            </a:r>
            <a:endParaRPr sz="2600">
              <a:latin typeface="Helvetica Neue Light"/>
              <a:ea typeface="Helvetica Neue Light"/>
              <a:cs typeface="Helvetica Neue Light"/>
              <a:sym typeface="Helvetica Neue Light"/>
            </a:endParaRPr>
          </a:p>
        </p:txBody>
      </p:sp>
      <p:pic>
        <p:nvPicPr>
          <p:cNvPr id="476" name="Google Shape;476;p53"/>
          <p:cNvPicPr preferRelativeResize="0"/>
          <p:nvPr/>
        </p:nvPicPr>
        <p:blipFill>
          <a:blip r:embed="rId3">
            <a:alphaModFix/>
          </a:blip>
          <a:stretch>
            <a:fillRect/>
          </a:stretch>
        </p:blipFill>
        <p:spPr>
          <a:xfrm>
            <a:off x="4519100" y="1109175"/>
            <a:ext cx="4090225" cy="3055676"/>
          </a:xfrm>
          <a:prstGeom prst="rect">
            <a:avLst/>
          </a:prstGeom>
          <a:noFill/>
          <a:ln>
            <a:noFill/>
          </a:ln>
        </p:spPr>
      </p:pic>
      <p:pic>
        <p:nvPicPr>
          <p:cNvPr id="477" name="Google Shape;477;p53"/>
          <p:cNvPicPr preferRelativeResize="0"/>
          <p:nvPr/>
        </p:nvPicPr>
        <p:blipFill>
          <a:blip r:embed="rId4">
            <a:alphaModFix/>
          </a:blip>
          <a:stretch>
            <a:fillRect/>
          </a:stretch>
        </p:blipFill>
        <p:spPr>
          <a:xfrm>
            <a:off x="899375" y="1109177"/>
            <a:ext cx="2870820" cy="3055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54"/>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83" name="Google Shape;483;p54"/>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Ideate</a:t>
            </a:r>
            <a:endParaRPr/>
          </a:p>
        </p:txBody>
      </p:sp>
      <p:sp>
        <p:nvSpPr>
          <p:cNvPr id="484" name="Google Shape;484;p54"/>
          <p:cNvSpPr txBox="1"/>
          <p:nvPr/>
        </p:nvSpPr>
        <p:spPr>
          <a:xfrm>
            <a:off x="899375" y="4164850"/>
            <a:ext cx="24954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latin typeface="Helvetica Neue Light"/>
                <a:ea typeface="Helvetica Neue Light"/>
                <a:cs typeface="Helvetica Neue Light"/>
                <a:sym typeface="Helvetica Neue Light"/>
              </a:rPr>
              <a:t>Sketching</a:t>
            </a:r>
            <a:endParaRPr sz="2600">
              <a:latin typeface="Helvetica Neue Light"/>
              <a:ea typeface="Helvetica Neue Light"/>
              <a:cs typeface="Helvetica Neue Light"/>
              <a:sym typeface="Helvetica Neue Light"/>
            </a:endParaRPr>
          </a:p>
        </p:txBody>
      </p:sp>
      <p:sp>
        <p:nvSpPr>
          <p:cNvPr id="485" name="Google Shape;485;p54"/>
          <p:cNvSpPr txBox="1"/>
          <p:nvPr/>
        </p:nvSpPr>
        <p:spPr>
          <a:xfrm>
            <a:off x="5316500" y="4164850"/>
            <a:ext cx="24954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latin typeface="Helvetica Neue Light"/>
                <a:ea typeface="Helvetica Neue Light"/>
                <a:cs typeface="Helvetica Neue Light"/>
                <a:sym typeface="Helvetica Neue Light"/>
              </a:rPr>
              <a:t>Wireframing</a:t>
            </a:r>
            <a:endParaRPr sz="2600">
              <a:latin typeface="Helvetica Neue Light"/>
              <a:ea typeface="Helvetica Neue Light"/>
              <a:cs typeface="Helvetica Neue Light"/>
              <a:sym typeface="Helvetica Neue Light"/>
            </a:endParaRPr>
          </a:p>
        </p:txBody>
      </p:sp>
      <p:pic>
        <p:nvPicPr>
          <p:cNvPr id="486" name="Google Shape;486;p54"/>
          <p:cNvPicPr preferRelativeResize="0"/>
          <p:nvPr/>
        </p:nvPicPr>
        <p:blipFill>
          <a:blip r:embed="rId3">
            <a:alphaModFix/>
          </a:blip>
          <a:stretch>
            <a:fillRect/>
          </a:stretch>
        </p:blipFill>
        <p:spPr>
          <a:xfrm>
            <a:off x="479413" y="1528550"/>
            <a:ext cx="3335325" cy="2501501"/>
          </a:xfrm>
          <a:prstGeom prst="rect">
            <a:avLst/>
          </a:prstGeom>
          <a:noFill/>
          <a:ln>
            <a:noFill/>
          </a:ln>
        </p:spPr>
      </p:pic>
      <p:pic>
        <p:nvPicPr>
          <p:cNvPr id="487" name="Google Shape;487;p54"/>
          <p:cNvPicPr preferRelativeResize="0"/>
          <p:nvPr/>
        </p:nvPicPr>
        <p:blipFill>
          <a:blip r:embed="rId4">
            <a:alphaModFix/>
          </a:blip>
          <a:stretch>
            <a:fillRect/>
          </a:stretch>
        </p:blipFill>
        <p:spPr>
          <a:xfrm>
            <a:off x="4845030" y="1528560"/>
            <a:ext cx="3750194" cy="2501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5"/>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93" name="Google Shape;493;p55"/>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Prototype</a:t>
            </a:r>
            <a:endParaRPr/>
          </a:p>
        </p:txBody>
      </p:sp>
      <p:sp>
        <p:nvSpPr>
          <p:cNvPr id="494" name="Google Shape;494;p55"/>
          <p:cNvSpPr txBox="1"/>
          <p:nvPr/>
        </p:nvSpPr>
        <p:spPr>
          <a:xfrm>
            <a:off x="3324300" y="4164850"/>
            <a:ext cx="24954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latin typeface="Helvetica Neue Light"/>
                <a:ea typeface="Helvetica Neue Light"/>
                <a:cs typeface="Helvetica Neue Light"/>
                <a:sym typeface="Helvetica Neue Light"/>
              </a:rPr>
              <a:t>Prototype</a:t>
            </a:r>
            <a:endParaRPr sz="2600">
              <a:latin typeface="Helvetica Neue Light"/>
              <a:ea typeface="Helvetica Neue Light"/>
              <a:cs typeface="Helvetica Neue Light"/>
              <a:sym typeface="Helvetica Neue Light"/>
            </a:endParaRPr>
          </a:p>
        </p:txBody>
      </p:sp>
      <p:pic>
        <p:nvPicPr>
          <p:cNvPr id="495" name="Google Shape;495;p55"/>
          <p:cNvPicPr preferRelativeResize="0"/>
          <p:nvPr/>
        </p:nvPicPr>
        <p:blipFill>
          <a:blip r:embed="rId3">
            <a:alphaModFix/>
          </a:blip>
          <a:stretch>
            <a:fillRect/>
          </a:stretch>
        </p:blipFill>
        <p:spPr>
          <a:xfrm>
            <a:off x="2905125" y="1462088"/>
            <a:ext cx="3333750" cy="2219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56"/>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01" name="Google Shape;501;p56"/>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Test</a:t>
            </a:r>
            <a:endParaRPr/>
          </a:p>
        </p:txBody>
      </p:sp>
      <p:sp>
        <p:nvSpPr>
          <p:cNvPr id="502" name="Google Shape;502;p56"/>
          <p:cNvSpPr txBox="1"/>
          <p:nvPr/>
        </p:nvSpPr>
        <p:spPr>
          <a:xfrm>
            <a:off x="3324300" y="4164850"/>
            <a:ext cx="24954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latin typeface="Helvetica Neue Light"/>
                <a:ea typeface="Helvetica Neue Light"/>
                <a:cs typeface="Helvetica Neue Light"/>
                <a:sym typeface="Helvetica Neue Light"/>
              </a:rPr>
              <a:t>Test</a:t>
            </a:r>
            <a:endParaRPr sz="2600">
              <a:latin typeface="Helvetica Neue Light"/>
              <a:ea typeface="Helvetica Neue Light"/>
              <a:cs typeface="Helvetica Neue Light"/>
              <a:sym typeface="Helvetica Neue Light"/>
            </a:endParaRPr>
          </a:p>
        </p:txBody>
      </p:sp>
      <p:pic>
        <p:nvPicPr>
          <p:cNvPr id="503" name="Google Shape;503;p56"/>
          <p:cNvPicPr preferRelativeResize="0"/>
          <p:nvPr/>
        </p:nvPicPr>
        <p:blipFill>
          <a:blip r:embed="rId3">
            <a:alphaModFix/>
          </a:blip>
          <a:stretch>
            <a:fillRect/>
          </a:stretch>
        </p:blipFill>
        <p:spPr>
          <a:xfrm>
            <a:off x="2667000" y="1447800"/>
            <a:ext cx="3810000" cy="2247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7" name="Shape 507"/>
        <p:cNvGrpSpPr/>
        <p:nvPr/>
      </p:nvGrpSpPr>
      <p:grpSpPr>
        <a:xfrm>
          <a:off x="0" y="0"/>
          <a:ext cx="0" cy="0"/>
          <a:chOff x="0" y="0"/>
          <a:chExt cx="0" cy="0"/>
        </a:xfrm>
      </p:grpSpPr>
      <p:sp>
        <p:nvSpPr>
          <p:cNvPr id="508" name="Google Shape;508;p57"/>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09" name="Google Shape;509;p57"/>
          <p:cNvSpPr txBox="1"/>
          <p:nvPr>
            <p:ph type="title"/>
          </p:nvPr>
        </p:nvSpPr>
        <p:spPr>
          <a:xfrm>
            <a:off x="281325" y="2038950"/>
            <a:ext cx="2857500" cy="10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pic>
        <p:nvPicPr>
          <p:cNvPr id="510" name="Google Shape;510;p57"/>
          <p:cNvPicPr preferRelativeResize="0"/>
          <p:nvPr/>
        </p:nvPicPr>
        <p:blipFill rotWithShape="1">
          <a:blip r:embed="rId3">
            <a:alphaModFix/>
          </a:blip>
          <a:srcRect b="0" l="0" r="0" t="0"/>
          <a:stretch/>
        </p:blipFill>
        <p:spPr>
          <a:xfrm>
            <a:off x="3715100" y="1123275"/>
            <a:ext cx="5489700" cy="3087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00"/>
        </a:solidFill>
      </p:bgPr>
    </p:bg>
    <p:spTree>
      <p:nvGrpSpPr>
        <p:cNvPr id="514" name="Shape 514"/>
        <p:cNvGrpSpPr/>
        <p:nvPr/>
      </p:nvGrpSpPr>
      <p:grpSpPr>
        <a:xfrm>
          <a:off x="0" y="0"/>
          <a:ext cx="0" cy="0"/>
          <a:chOff x="0" y="0"/>
          <a:chExt cx="0" cy="0"/>
        </a:xfrm>
      </p:grpSpPr>
      <p:sp>
        <p:nvSpPr>
          <p:cNvPr id="515" name="Google Shape;515;p58"/>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16" name="Google Shape;516;p58"/>
          <p:cNvSpPr txBox="1"/>
          <p:nvPr>
            <p:ph type="title"/>
          </p:nvPr>
        </p:nvSpPr>
        <p:spPr>
          <a:xfrm>
            <a:off x="2014425" y="2280450"/>
            <a:ext cx="5115300" cy="58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Break time!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59"/>
          <p:cNvSpPr txBox="1"/>
          <p:nvPr>
            <p:ph type="ctrTitle"/>
          </p:nvPr>
        </p:nvSpPr>
        <p:spPr>
          <a:xfrm>
            <a:off x="373875" y="1428150"/>
            <a:ext cx="3605400" cy="228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 try it!</a:t>
            </a:r>
            <a:endParaRPr/>
          </a:p>
        </p:txBody>
      </p:sp>
      <p:sp>
        <p:nvSpPr>
          <p:cNvPr id="522" name="Google Shape;522;p59"/>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60"/>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28" name="Google Shape;528;p60"/>
          <p:cNvSpPr txBox="1"/>
          <p:nvPr>
            <p:ph idx="1" type="subTitle"/>
          </p:nvPr>
        </p:nvSpPr>
        <p:spPr>
          <a:xfrm>
            <a:off x="2668500" y="2112000"/>
            <a:ext cx="3807000" cy="9195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sz="3000"/>
              <a:t>Design the worst way to turn down you volume on your computer </a:t>
            </a:r>
            <a:endParaRPr sz="3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61"/>
          <p:cNvSpPr txBox="1"/>
          <p:nvPr>
            <p:ph type="ctrTitle"/>
          </p:nvPr>
        </p:nvSpPr>
        <p:spPr>
          <a:xfrm>
            <a:off x="373875" y="1428150"/>
            <a:ext cx="3605400" cy="228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 try it!</a:t>
            </a:r>
            <a:endParaRPr/>
          </a:p>
        </p:txBody>
      </p:sp>
      <p:sp>
        <p:nvSpPr>
          <p:cNvPr id="534" name="Google Shape;534;p61"/>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62"/>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540" name="Google Shape;540;p62"/>
          <p:cNvPicPr preferRelativeResize="0"/>
          <p:nvPr/>
        </p:nvPicPr>
        <p:blipFill>
          <a:blip r:embed="rId3">
            <a:alphaModFix/>
          </a:blip>
          <a:stretch>
            <a:fillRect/>
          </a:stretch>
        </p:blipFill>
        <p:spPr>
          <a:xfrm>
            <a:off x="152400" y="924975"/>
            <a:ext cx="8991601" cy="477239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5"/>
          <p:cNvSpPr txBox="1"/>
          <p:nvPr>
            <p:ph type="ctrTitle"/>
          </p:nvPr>
        </p:nvSpPr>
        <p:spPr>
          <a:xfrm>
            <a:off x="6617750" y="1816900"/>
            <a:ext cx="2337300" cy="1495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Agenda</a:t>
            </a:r>
            <a:endParaRPr/>
          </a:p>
        </p:txBody>
      </p:sp>
      <p:sp>
        <p:nvSpPr>
          <p:cNvPr id="418" name="Google Shape;418;p45"/>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19" name="Google Shape;419;p45"/>
          <p:cNvSpPr txBox="1"/>
          <p:nvPr>
            <p:ph idx="1" type="body"/>
          </p:nvPr>
        </p:nvSpPr>
        <p:spPr>
          <a:xfrm>
            <a:off x="384000" y="1117700"/>
            <a:ext cx="5690400" cy="372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Warm Up Exercise</a:t>
            </a:r>
            <a:endParaRPr/>
          </a:p>
          <a:p>
            <a:pPr indent="0" lvl="0" marL="0" rtl="0" algn="l">
              <a:spcBef>
                <a:spcPts val="1200"/>
              </a:spcBef>
              <a:spcAft>
                <a:spcPts val="0"/>
              </a:spcAft>
              <a:buNone/>
            </a:pPr>
            <a:r>
              <a:rPr lang="en"/>
              <a:t>What is Design Thinking?</a:t>
            </a:r>
            <a:endParaRPr/>
          </a:p>
          <a:p>
            <a:pPr indent="0" lvl="0" marL="0" rtl="0" algn="l">
              <a:spcBef>
                <a:spcPts val="1200"/>
              </a:spcBef>
              <a:spcAft>
                <a:spcPts val="0"/>
              </a:spcAft>
              <a:buNone/>
            </a:pPr>
            <a:r>
              <a:rPr lang="en"/>
              <a:t>Design Thinking Exercise</a:t>
            </a:r>
            <a:endParaRPr/>
          </a:p>
          <a:p>
            <a:pPr indent="0" lvl="0" marL="0" rtl="0" algn="l">
              <a:spcBef>
                <a:spcPts val="1200"/>
              </a:spcBef>
              <a:spcAft>
                <a:spcPts val="0"/>
              </a:spcAft>
              <a:buNone/>
            </a:pPr>
            <a:r>
              <a:rPr lang="en"/>
              <a:t>What is UX Design Process?</a:t>
            </a:r>
            <a:endParaRPr/>
          </a:p>
          <a:p>
            <a:pPr indent="0" lvl="0" marL="0" rtl="0" algn="l">
              <a:spcBef>
                <a:spcPts val="1200"/>
              </a:spcBef>
              <a:spcAft>
                <a:spcPts val="0"/>
              </a:spcAft>
              <a:buNone/>
            </a:pPr>
            <a:r>
              <a:rPr lang="en"/>
              <a:t>UX Design Activity</a:t>
            </a:r>
            <a:endParaRPr/>
          </a:p>
          <a:p>
            <a:pPr indent="0" lvl="0" marL="0" rtl="0" algn="l">
              <a:spcBef>
                <a:spcPts val="1200"/>
              </a:spcBef>
              <a:spcAft>
                <a:spcPts val="0"/>
              </a:spcAft>
              <a:buNone/>
            </a:pPr>
            <a:r>
              <a:rPr lang="en"/>
              <a:t>Q&amp;A</a:t>
            </a:r>
            <a:endParaRPr/>
          </a:p>
          <a:p>
            <a:pPr indent="0" lvl="0" marL="0" rtl="0" algn="l">
              <a:spcBef>
                <a:spcPts val="1200"/>
              </a:spcBef>
              <a:spcAft>
                <a:spcPts val="1200"/>
              </a:spcAft>
              <a:buNone/>
            </a:pPr>
            <a:r>
              <a:rPr lang="en"/>
              <a:t>Closing</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63"/>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46" name="Google Shape;546;p63"/>
          <p:cNvSpPr txBox="1"/>
          <p:nvPr>
            <p:ph idx="4294967295" type="title"/>
          </p:nvPr>
        </p:nvSpPr>
        <p:spPr>
          <a:xfrm>
            <a:off x="360300" y="2090550"/>
            <a:ext cx="3705600" cy="9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closet is a MESS!</a:t>
            </a:r>
            <a:endParaRPr/>
          </a:p>
        </p:txBody>
      </p:sp>
      <p:pic>
        <p:nvPicPr>
          <p:cNvPr id="547" name="Google Shape;547;p63"/>
          <p:cNvPicPr preferRelativeResize="0"/>
          <p:nvPr/>
        </p:nvPicPr>
        <p:blipFill>
          <a:blip r:embed="rId3">
            <a:alphaModFix/>
          </a:blip>
          <a:stretch>
            <a:fillRect/>
          </a:stretch>
        </p:blipFill>
        <p:spPr>
          <a:xfrm>
            <a:off x="5032125" y="1481300"/>
            <a:ext cx="4111875" cy="230264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51" name="Shape 551"/>
        <p:cNvGrpSpPr/>
        <p:nvPr/>
      </p:nvGrpSpPr>
      <p:grpSpPr>
        <a:xfrm>
          <a:off x="0" y="0"/>
          <a:ext cx="0" cy="0"/>
          <a:chOff x="0" y="0"/>
          <a:chExt cx="0" cy="0"/>
        </a:xfrm>
      </p:grpSpPr>
      <p:sp>
        <p:nvSpPr>
          <p:cNvPr id="552" name="Google Shape;552;p64"/>
          <p:cNvSpPr txBox="1"/>
          <p:nvPr>
            <p:ph type="ctrTitle"/>
          </p:nvPr>
        </p:nvSpPr>
        <p:spPr>
          <a:xfrm>
            <a:off x="373875" y="1428150"/>
            <a:ext cx="3605400" cy="228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the UX Design Process?</a:t>
            </a:r>
            <a:endParaRPr/>
          </a:p>
        </p:txBody>
      </p:sp>
      <p:sp>
        <p:nvSpPr>
          <p:cNvPr id="553" name="Google Shape;553;p64"/>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554" name="Google Shape;554;p64"/>
          <p:cNvPicPr preferRelativeResize="0"/>
          <p:nvPr>
            <p:ph idx="2" type="pic"/>
          </p:nvPr>
        </p:nvPicPr>
        <p:blipFill rotWithShape="1">
          <a:blip r:embed="rId3">
            <a:alphaModFix/>
          </a:blip>
          <a:srcRect b="0" l="10109" r="10101" t="0"/>
          <a:stretch/>
        </p:blipFill>
        <p:spPr>
          <a:xfrm>
            <a:off x="5032200" y="0"/>
            <a:ext cx="4112100" cy="51435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58" name="Shape 558"/>
        <p:cNvGrpSpPr/>
        <p:nvPr/>
      </p:nvGrpSpPr>
      <p:grpSpPr>
        <a:xfrm>
          <a:off x="0" y="0"/>
          <a:ext cx="0" cy="0"/>
          <a:chOff x="0" y="0"/>
          <a:chExt cx="0" cy="0"/>
        </a:xfrm>
      </p:grpSpPr>
      <p:sp>
        <p:nvSpPr>
          <p:cNvPr id="559" name="Google Shape;559;p65"/>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60" name="Google Shape;560;p65"/>
          <p:cNvSpPr txBox="1"/>
          <p:nvPr>
            <p:ph type="title"/>
          </p:nvPr>
        </p:nvSpPr>
        <p:spPr>
          <a:xfrm>
            <a:off x="3560575" y="189975"/>
            <a:ext cx="53310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200"/>
              <a:t>The User Experience Design Process</a:t>
            </a:r>
            <a:endParaRPr sz="2200"/>
          </a:p>
        </p:txBody>
      </p:sp>
      <p:pic>
        <p:nvPicPr>
          <p:cNvPr id="561" name="Google Shape;561;p65"/>
          <p:cNvPicPr preferRelativeResize="0"/>
          <p:nvPr>
            <p:ph idx="2" type="pic"/>
          </p:nvPr>
        </p:nvPicPr>
        <p:blipFill rotWithShape="1">
          <a:blip r:embed="rId3">
            <a:alphaModFix/>
          </a:blip>
          <a:srcRect b="7706" l="0" r="0" t="0"/>
          <a:stretch/>
        </p:blipFill>
        <p:spPr>
          <a:xfrm>
            <a:off x="75" y="957375"/>
            <a:ext cx="9144000" cy="41861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5" name="Shape 565"/>
        <p:cNvGrpSpPr/>
        <p:nvPr/>
      </p:nvGrpSpPr>
      <p:grpSpPr>
        <a:xfrm>
          <a:off x="0" y="0"/>
          <a:ext cx="0" cy="0"/>
          <a:chOff x="0" y="0"/>
          <a:chExt cx="0" cy="0"/>
        </a:xfrm>
      </p:grpSpPr>
      <p:sp>
        <p:nvSpPr>
          <p:cNvPr id="566" name="Google Shape;566;p66"/>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67" name="Google Shape;567;p66"/>
          <p:cNvSpPr txBox="1"/>
          <p:nvPr>
            <p:ph type="title"/>
          </p:nvPr>
        </p:nvSpPr>
        <p:spPr>
          <a:xfrm>
            <a:off x="281325" y="2038950"/>
            <a:ext cx="2857500" cy="10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pic>
        <p:nvPicPr>
          <p:cNvPr id="568" name="Google Shape;568;p66"/>
          <p:cNvPicPr preferRelativeResize="0"/>
          <p:nvPr/>
        </p:nvPicPr>
        <p:blipFill rotWithShape="1">
          <a:blip r:embed="rId3">
            <a:alphaModFix/>
          </a:blip>
          <a:srcRect b="0" l="0" r="0" t="0"/>
          <a:stretch/>
        </p:blipFill>
        <p:spPr>
          <a:xfrm>
            <a:off x="3715100" y="1123275"/>
            <a:ext cx="5489700" cy="30879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72" name="Shape 572"/>
        <p:cNvGrpSpPr/>
        <p:nvPr/>
      </p:nvGrpSpPr>
      <p:grpSpPr>
        <a:xfrm>
          <a:off x="0" y="0"/>
          <a:ext cx="0" cy="0"/>
          <a:chOff x="0" y="0"/>
          <a:chExt cx="0" cy="0"/>
        </a:xfrm>
      </p:grpSpPr>
      <p:sp>
        <p:nvSpPr>
          <p:cNvPr id="573" name="Google Shape;573;p67"/>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74" name="Google Shape;574;p67"/>
          <p:cNvSpPr txBox="1"/>
          <p:nvPr>
            <p:ph type="title"/>
          </p:nvPr>
        </p:nvSpPr>
        <p:spPr>
          <a:xfrm>
            <a:off x="3835200" y="189975"/>
            <a:ext cx="51153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Important Things to Know</a:t>
            </a:r>
            <a:endParaRPr/>
          </a:p>
        </p:txBody>
      </p:sp>
      <p:sp>
        <p:nvSpPr>
          <p:cNvPr id="575" name="Google Shape;575;p67"/>
          <p:cNvSpPr txBox="1"/>
          <p:nvPr>
            <p:ph idx="1" type="subTitle"/>
          </p:nvPr>
        </p:nvSpPr>
        <p:spPr>
          <a:xfrm>
            <a:off x="449625" y="1195400"/>
            <a:ext cx="3778500" cy="475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Frequently Asked Questions</a:t>
            </a:r>
            <a:endParaRPr/>
          </a:p>
        </p:txBody>
      </p:sp>
      <p:sp>
        <p:nvSpPr>
          <p:cNvPr id="576" name="Google Shape;576;p67"/>
          <p:cNvSpPr txBox="1"/>
          <p:nvPr>
            <p:ph idx="2" type="subTitle"/>
          </p:nvPr>
        </p:nvSpPr>
        <p:spPr>
          <a:xfrm>
            <a:off x="4688775" y="1195400"/>
            <a:ext cx="3969000" cy="475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Common Misconceptions</a:t>
            </a:r>
            <a:endParaRPr/>
          </a:p>
        </p:txBody>
      </p:sp>
      <p:sp>
        <p:nvSpPr>
          <p:cNvPr id="577" name="Google Shape;577;p67"/>
          <p:cNvSpPr txBox="1"/>
          <p:nvPr>
            <p:ph idx="3" type="body"/>
          </p:nvPr>
        </p:nvSpPr>
        <p:spPr>
          <a:xfrm>
            <a:off x="354375" y="1751625"/>
            <a:ext cx="3969000" cy="291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Question 1</a:t>
            </a:r>
            <a:endParaRPr/>
          </a:p>
          <a:p>
            <a:pPr indent="0" lvl="0" marL="0" rtl="0" algn="ctr">
              <a:spcBef>
                <a:spcPts val="1200"/>
              </a:spcBef>
              <a:spcAft>
                <a:spcPts val="0"/>
              </a:spcAft>
              <a:buClr>
                <a:schemeClr val="dk1"/>
              </a:buClr>
              <a:buSzPts val="1100"/>
              <a:buFont typeface="Arial"/>
              <a:buNone/>
            </a:pPr>
            <a:r>
              <a:rPr lang="en"/>
              <a:t>Question 2</a:t>
            </a:r>
            <a:endParaRPr/>
          </a:p>
          <a:p>
            <a:pPr indent="0" lvl="0" marL="0" rtl="0" algn="ctr">
              <a:spcBef>
                <a:spcPts val="1200"/>
              </a:spcBef>
              <a:spcAft>
                <a:spcPts val="0"/>
              </a:spcAft>
              <a:buClr>
                <a:schemeClr val="dk1"/>
              </a:buClr>
              <a:buSzPts val="1100"/>
              <a:buFont typeface="Arial"/>
              <a:buNone/>
            </a:pPr>
            <a:r>
              <a:rPr lang="en"/>
              <a:t>Question 3</a:t>
            </a:r>
            <a:endParaRPr/>
          </a:p>
          <a:p>
            <a:pPr indent="0" lvl="0" marL="0" rtl="0" algn="ctr">
              <a:spcBef>
                <a:spcPts val="1200"/>
              </a:spcBef>
              <a:spcAft>
                <a:spcPts val="0"/>
              </a:spcAft>
              <a:buClr>
                <a:schemeClr val="dk1"/>
              </a:buClr>
              <a:buSzPts val="1100"/>
              <a:buFont typeface="Arial"/>
              <a:buNone/>
            </a:pPr>
            <a:r>
              <a:rPr lang="en"/>
              <a:t>Question 4</a:t>
            </a:r>
            <a:endParaRPr/>
          </a:p>
          <a:p>
            <a:pPr indent="0" lvl="0" marL="0" rtl="0" algn="ctr">
              <a:spcBef>
                <a:spcPts val="1200"/>
              </a:spcBef>
              <a:spcAft>
                <a:spcPts val="0"/>
              </a:spcAft>
              <a:buClr>
                <a:schemeClr val="dk1"/>
              </a:buClr>
              <a:buSzPts val="1100"/>
              <a:buFont typeface="Arial"/>
              <a:buNone/>
            </a:pPr>
            <a:r>
              <a:rPr lang="en"/>
              <a:t>Question 5</a:t>
            </a:r>
            <a:endParaRPr/>
          </a:p>
          <a:p>
            <a:pPr indent="0" lvl="0" marL="0" rtl="0" algn="ctr">
              <a:spcBef>
                <a:spcPts val="1200"/>
              </a:spcBef>
              <a:spcAft>
                <a:spcPts val="1200"/>
              </a:spcAft>
              <a:buNone/>
            </a:pPr>
            <a:r>
              <a:t/>
            </a:r>
            <a:endParaRPr/>
          </a:p>
        </p:txBody>
      </p:sp>
      <p:sp>
        <p:nvSpPr>
          <p:cNvPr id="578" name="Google Shape;578;p67"/>
          <p:cNvSpPr txBox="1"/>
          <p:nvPr>
            <p:ph idx="4" type="body"/>
          </p:nvPr>
        </p:nvSpPr>
        <p:spPr>
          <a:xfrm>
            <a:off x="4688775" y="1751625"/>
            <a:ext cx="3969000" cy="291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Misconception 1</a:t>
            </a:r>
            <a:endParaRPr/>
          </a:p>
          <a:p>
            <a:pPr indent="0" lvl="0" marL="0" rtl="0" algn="ctr">
              <a:spcBef>
                <a:spcPts val="1200"/>
              </a:spcBef>
              <a:spcAft>
                <a:spcPts val="0"/>
              </a:spcAft>
              <a:buClr>
                <a:schemeClr val="dk1"/>
              </a:buClr>
              <a:buSzPts val="1100"/>
              <a:buFont typeface="Arial"/>
              <a:buNone/>
            </a:pPr>
            <a:r>
              <a:rPr lang="en"/>
              <a:t>Misconception 2</a:t>
            </a:r>
            <a:endParaRPr/>
          </a:p>
          <a:p>
            <a:pPr indent="0" lvl="0" marL="0" rtl="0" algn="ctr">
              <a:spcBef>
                <a:spcPts val="1200"/>
              </a:spcBef>
              <a:spcAft>
                <a:spcPts val="0"/>
              </a:spcAft>
              <a:buClr>
                <a:schemeClr val="dk1"/>
              </a:buClr>
              <a:buSzPts val="1100"/>
              <a:buFont typeface="Arial"/>
              <a:buNone/>
            </a:pPr>
            <a:r>
              <a:rPr lang="en"/>
              <a:t>Misconception 3</a:t>
            </a:r>
            <a:endParaRPr/>
          </a:p>
          <a:p>
            <a:pPr indent="0" lvl="0" marL="0" rtl="0" algn="ctr">
              <a:spcBef>
                <a:spcPts val="1200"/>
              </a:spcBef>
              <a:spcAft>
                <a:spcPts val="0"/>
              </a:spcAft>
              <a:buClr>
                <a:schemeClr val="dk1"/>
              </a:buClr>
              <a:buSzPts val="1100"/>
              <a:buFont typeface="Arial"/>
              <a:buNone/>
            </a:pPr>
            <a:r>
              <a:rPr lang="en"/>
              <a:t>Misconception 4</a:t>
            </a:r>
            <a:endParaRPr/>
          </a:p>
          <a:p>
            <a:pPr indent="0" lvl="0" marL="0" rtl="0" algn="ctr">
              <a:spcBef>
                <a:spcPts val="1200"/>
              </a:spcBef>
              <a:spcAft>
                <a:spcPts val="0"/>
              </a:spcAft>
              <a:buClr>
                <a:schemeClr val="dk1"/>
              </a:buClr>
              <a:buSzPts val="1100"/>
              <a:buFont typeface="Arial"/>
              <a:buNone/>
            </a:pPr>
            <a:r>
              <a:rPr lang="en"/>
              <a:t>Misconception 5</a:t>
            </a:r>
            <a:endParaRPr/>
          </a:p>
          <a:p>
            <a:pPr indent="0" lvl="0" marL="0" rtl="0" algn="ctr">
              <a:spcBef>
                <a:spcPts val="120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82" name="Shape 582"/>
        <p:cNvGrpSpPr/>
        <p:nvPr/>
      </p:nvGrpSpPr>
      <p:grpSpPr>
        <a:xfrm>
          <a:off x="0" y="0"/>
          <a:ext cx="0" cy="0"/>
          <a:chOff x="0" y="0"/>
          <a:chExt cx="0" cy="0"/>
        </a:xfrm>
      </p:grpSpPr>
      <p:sp>
        <p:nvSpPr>
          <p:cNvPr id="583" name="Google Shape;583;p68"/>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84" name="Google Shape;584;p68"/>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Prominent Figures in …</a:t>
            </a:r>
            <a:endParaRPr/>
          </a:p>
        </p:txBody>
      </p:sp>
      <p:sp>
        <p:nvSpPr>
          <p:cNvPr id="585" name="Google Shape;585;p68"/>
          <p:cNvSpPr/>
          <p:nvPr>
            <p:ph idx="2" type="pic"/>
          </p:nvPr>
        </p:nvSpPr>
        <p:spPr>
          <a:xfrm>
            <a:off x="0" y="962525"/>
            <a:ext cx="2197200" cy="2085900"/>
          </a:xfrm>
          <a:prstGeom prst="rect">
            <a:avLst/>
          </a:prstGeom>
        </p:spPr>
      </p:sp>
      <p:sp>
        <p:nvSpPr>
          <p:cNvPr id="586" name="Google Shape;586;p68"/>
          <p:cNvSpPr/>
          <p:nvPr>
            <p:ph idx="3" type="pic"/>
          </p:nvPr>
        </p:nvSpPr>
        <p:spPr>
          <a:xfrm>
            <a:off x="0" y="3048425"/>
            <a:ext cx="2197200" cy="2085900"/>
          </a:xfrm>
          <a:prstGeom prst="rect">
            <a:avLst/>
          </a:prstGeom>
        </p:spPr>
      </p:sp>
      <p:sp>
        <p:nvSpPr>
          <p:cNvPr id="587" name="Google Shape;587;p68"/>
          <p:cNvSpPr txBox="1"/>
          <p:nvPr>
            <p:ph idx="1" type="subTitle"/>
          </p:nvPr>
        </p:nvSpPr>
        <p:spPr>
          <a:xfrm>
            <a:off x="2318625" y="1123875"/>
            <a:ext cx="44739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Person’s name</a:t>
            </a:r>
            <a:endParaRPr/>
          </a:p>
        </p:txBody>
      </p:sp>
      <p:sp>
        <p:nvSpPr>
          <p:cNvPr id="588" name="Google Shape;588;p68"/>
          <p:cNvSpPr txBox="1"/>
          <p:nvPr>
            <p:ph idx="4" type="subTitle"/>
          </p:nvPr>
        </p:nvSpPr>
        <p:spPr>
          <a:xfrm>
            <a:off x="2318625" y="3220275"/>
            <a:ext cx="44739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Person’s name</a:t>
            </a:r>
            <a:endParaRPr/>
          </a:p>
        </p:txBody>
      </p:sp>
      <p:sp>
        <p:nvSpPr>
          <p:cNvPr id="589" name="Google Shape;589;p68"/>
          <p:cNvSpPr txBox="1"/>
          <p:nvPr>
            <p:ph idx="5" type="body"/>
          </p:nvPr>
        </p:nvSpPr>
        <p:spPr>
          <a:xfrm>
            <a:off x="2480625" y="1625375"/>
            <a:ext cx="4880400" cy="13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Image goes there</a:t>
            </a:r>
            <a:endParaRPr/>
          </a:p>
          <a:p>
            <a:pPr indent="0" lvl="0" marL="0" rtl="0" algn="l">
              <a:spcBef>
                <a:spcPts val="1200"/>
              </a:spcBef>
              <a:spcAft>
                <a:spcPts val="1200"/>
              </a:spcAft>
              <a:buNone/>
            </a:pPr>
            <a:r>
              <a:rPr lang="en"/>
              <a:t>Mini bio, information about the person and their accomplishments</a:t>
            </a:r>
            <a:endParaRPr/>
          </a:p>
        </p:txBody>
      </p:sp>
      <p:sp>
        <p:nvSpPr>
          <p:cNvPr id="590" name="Google Shape;590;p68"/>
          <p:cNvSpPr txBox="1"/>
          <p:nvPr>
            <p:ph idx="6" type="body"/>
          </p:nvPr>
        </p:nvSpPr>
        <p:spPr>
          <a:xfrm>
            <a:off x="2480625" y="3711325"/>
            <a:ext cx="4880400" cy="13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Image goes there</a:t>
            </a:r>
            <a:endParaRPr/>
          </a:p>
          <a:p>
            <a:pPr indent="0" lvl="0" marL="0" rtl="0" algn="l">
              <a:spcBef>
                <a:spcPts val="1200"/>
              </a:spcBef>
              <a:spcAft>
                <a:spcPts val="0"/>
              </a:spcAft>
              <a:buClr>
                <a:schemeClr val="dk1"/>
              </a:buClr>
              <a:buSzPts val="1100"/>
              <a:buFont typeface="Arial"/>
              <a:buNone/>
            </a:pPr>
            <a:r>
              <a:rPr lang="en"/>
              <a:t>Mini bio, information about the person and their accomplishments</a:t>
            </a:r>
            <a:endParaRPr/>
          </a:p>
          <a:p>
            <a:pPr indent="0" lvl="0" marL="0" rtl="0" algn="l">
              <a:spcBef>
                <a:spcPts val="1200"/>
              </a:spcBef>
              <a:spcAft>
                <a:spcPts val="12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94" name="Shape 594"/>
        <p:cNvGrpSpPr/>
        <p:nvPr/>
      </p:nvGrpSpPr>
      <p:grpSpPr>
        <a:xfrm>
          <a:off x="0" y="0"/>
          <a:ext cx="0" cy="0"/>
          <a:chOff x="0" y="0"/>
          <a:chExt cx="0" cy="0"/>
        </a:xfrm>
      </p:grpSpPr>
      <p:sp>
        <p:nvSpPr>
          <p:cNvPr id="595" name="Google Shape;595;p69"/>
          <p:cNvSpPr txBox="1"/>
          <p:nvPr>
            <p:ph type="ctrTitle"/>
          </p:nvPr>
        </p:nvSpPr>
        <p:spPr>
          <a:xfrm>
            <a:off x="373875" y="1428150"/>
            <a:ext cx="3605400" cy="228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the slide is about</a:t>
            </a:r>
            <a:endParaRPr/>
          </a:p>
        </p:txBody>
      </p:sp>
      <p:sp>
        <p:nvSpPr>
          <p:cNvPr id="596" name="Google Shape;596;p69"/>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97" name="Google Shape;597;p69"/>
          <p:cNvSpPr/>
          <p:nvPr>
            <p:ph idx="2" type="pic"/>
          </p:nvPr>
        </p:nvSpPr>
        <p:spPr>
          <a:xfrm>
            <a:off x="5032200" y="0"/>
            <a:ext cx="4112100" cy="5143500"/>
          </a:xfrm>
          <a:prstGeom prst="rect">
            <a:avLst/>
          </a:prstGeom>
        </p:spPr>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01" name="Shape 601"/>
        <p:cNvGrpSpPr/>
        <p:nvPr/>
      </p:nvGrpSpPr>
      <p:grpSpPr>
        <a:xfrm>
          <a:off x="0" y="0"/>
          <a:ext cx="0" cy="0"/>
          <a:chOff x="0" y="0"/>
          <a:chExt cx="0" cy="0"/>
        </a:xfrm>
      </p:grpSpPr>
      <p:sp>
        <p:nvSpPr>
          <p:cNvPr id="602" name="Google Shape;602;p70"/>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03" name="Google Shape;603;p70"/>
          <p:cNvSpPr txBox="1"/>
          <p:nvPr>
            <p:ph type="title"/>
          </p:nvPr>
        </p:nvSpPr>
        <p:spPr>
          <a:xfrm>
            <a:off x="3835200" y="167325"/>
            <a:ext cx="5033400" cy="62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Jeopardy!</a:t>
            </a:r>
            <a:endParaRPr/>
          </a:p>
        </p:txBody>
      </p:sp>
      <p:sp>
        <p:nvSpPr>
          <p:cNvPr id="604" name="Google Shape;604;p70"/>
          <p:cNvSpPr/>
          <p:nvPr>
            <p:ph idx="2" type="pic"/>
          </p:nvPr>
        </p:nvSpPr>
        <p:spPr>
          <a:xfrm>
            <a:off x="2055300" y="1863000"/>
            <a:ext cx="5033400" cy="1842900"/>
          </a:xfrm>
          <a:prstGeom prst="rect">
            <a:avLst/>
          </a:prstGeom>
        </p:spPr>
      </p:sp>
      <p:sp>
        <p:nvSpPr>
          <p:cNvPr id="605" name="Google Shape;605;p70"/>
          <p:cNvSpPr txBox="1"/>
          <p:nvPr>
            <p:ph idx="1" type="subTitle"/>
          </p:nvPr>
        </p:nvSpPr>
        <p:spPr>
          <a:xfrm>
            <a:off x="2855850" y="4035325"/>
            <a:ext cx="3432300" cy="627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Topic of Round OR Instructions OR Any Relevant Information</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09" name="Shape 609"/>
        <p:cNvGrpSpPr/>
        <p:nvPr/>
      </p:nvGrpSpPr>
      <p:grpSpPr>
        <a:xfrm>
          <a:off x="0" y="0"/>
          <a:ext cx="0" cy="0"/>
          <a:chOff x="0" y="0"/>
          <a:chExt cx="0" cy="0"/>
        </a:xfrm>
      </p:grpSpPr>
      <p:sp>
        <p:nvSpPr>
          <p:cNvPr id="610" name="Google Shape;610;p71"/>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11" name="Google Shape;611;p71"/>
          <p:cNvSpPr txBox="1"/>
          <p:nvPr>
            <p:ph type="title"/>
          </p:nvPr>
        </p:nvSpPr>
        <p:spPr>
          <a:xfrm>
            <a:off x="3835200" y="167325"/>
            <a:ext cx="5033400" cy="62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Kahoot!</a:t>
            </a:r>
            <a:endParaRPr/>
          </a:p>
        </p:txBody>
      </p:sp>
      <p:sp>
        <p:nvSpPr>
          <p:cNvPr id="612" name="Google Shape;612;p71"/>
          <p:cNvSpPr txBox="1"/>
          <p:nvPr>
            <p:ph idx="1" type="subTitle"/>
          </p:nvPr>
        </p:nvSpPr>
        <p:spPr>
          <a:xfrm>
            <a:off x="1249013" y="1265625"/>
            <a:ext cx="3483000" cy="627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Topic OR Question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16" name="Shape 616"/>
        <p:cNvGrpSpPr/>
        <p:nvPr/>
      </p:nvGrpSpPr>
      <p:grpSpPr>
        <a:xfrm>
          <a:off x="0" y="0"/>
          <a:ext cx="0" cy="0"/>
          <a:chOff x="0" y="0"/>
          <a:chExt cx="0" cy="0"/>
        </a:xfrm>
      </p:grpSpPr>
      <p:sp>
        <p:nvSpPr>
          <p:cNvPr id="617" name="Google Shape;617;p72"/>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18" name="Google Shape;618;p72"/>
          <p:cNvSpPr txBox="1"/>
          <p:nvPr>
            <p:ph type="title"/>
          </p:nvPr>
        </p:nvSpPr>
        <p:spPr>
          <a:xfrm>
            <a:off x="3486550" y="189975"/>
            <a:ext cx="54048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Let’s do a poll!</a:t>
            </a:r>
            <a:endParaRPr b="0" sz="1000"/>
          </a:p>
        </p:txBody>
      </p:sp>
      <p:sp>
        <p:nvSpPr>
          <p:cNvPr id="619" name="Google Shape;619;p72"/>
          <p:cNvSpPr/>
          <p:nvPr>
            <p:ph idx="2" type="pic"/>
          </p:nvPr>
        </p:nvSpPr>
        <p:spPr>
          <a:xfrm>
            <a:off x="75" y="962400"/>
            <a:ext cx="5022000" cy="4181100"/>
          </a:xfrm>
          <a:prstGeom prst="rect">
            <a:avLst/>
          </a:prstGeom>
        </p:spPr>
      </p:sp>
      <p:sp>
        <p:nvSpPr>
          <p:cNvPr id="620" name="Google Shape;620;p72"/>
          <p:cNvSpPr txBox="1"/>
          <p:nvPr>
            <p:ph idx="1" type="subTitle"/>
          </p:nvPr>
        </p:nvSpPr>
        <p:spPr>
          <a:xfrm>
            <a:off x="6694275" y="2167350"/>
            <a:ext cx="2197200" cy="17712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Write the question OR instructions OR relevant information here with the graphic to the left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46"/>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25" name="Google Shape;425;p46"/>
          <p:cNvSpPr txBox="1"/>
          <p:nvPr/>
        </p:nvSpPr>
        <p:spPr>
          <a:xfrm>
            <a:off x="1042950" y="2079150"/>
            <a:ext cx="70581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200">
                <a:latin typeface="Helvetica Neue Light"/>
                <a:ea typeface="Helvetica Neue Light"/>
                <a:cs typeface="Helvetica Neue Light"/>
                <a:sym typeface="Helvetica Neue Light"/>
              </a:rPr>
              <a:t>Draw a flower vase</a:t>
            </a:r>
            <a:endParaRPr sz="5200">
              <a:latin typeface="Helvetica Neue Light"/>
              <a:ea typeface="Helvetica Neue Light"/>
              <a:cs typeface="Helvetica Neue Light"/>
              <a:sym typeface="Helvetica Neue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24" name="Shape 624"/>
        <p:cNvGrpSpPr/>
        <p:nvPr/>
      </p:nvGrpSpPr>
      <p:grpSpPr>
        <a:xfrm>
          <a:off x="0" y="0"/>
          <a:ext cx="0" cy="0"/>
          <a:chOff x="0" y="0"/>
          <a:chExt cx="0" cy="0"/>
        </a:xfrm>
      </p:grpSpPr>
      <p:sp>
        <p:nvSpPr>
          <p:cNvPr id="625" name="Google Shape;625;p73"/>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26" name="Google Shape;626;p73"/>
          <p:cNvSpPr txBox="1"/>
          <p:nvPr>
            <p:ph type="title"/>
          </p:nvPr>
        </p:nvSpPr>
        <p:spPr>
          <a:xfrm>
            <a:off x="3519450" y="167325"/>
            <a:ext cx="5349300" cy="62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Question Time!</a:t>
            </a:r>
            <a:r>
              <a:rPr b="0" lang="en" sz="1000"/>
              <a:t> </a:t>
            </a:r>
            <a:endParaRPr/>
          </a:p>
        </p:txBody>
      </p:sp>
      <p:sp>
        <p:nvSpPr>
          <p:cNvPr id="627" name="Google Shape;627;p73"/>
          <p:cNvSpPr txBox="1"/>
          <p:nvPr>
            <p:ph idx="1" type="body"/>
          </p:nvPr>
        </p:nvSpPr>
        <p:spPr>
          <a:xfrm>
            <a:off x="374625" y="1281675"/>
            <a:ext cx="4374000" cy="3726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This slid</a:t>
            </a:r>
            <a:r>
              <a:rPr lang="en"/>
              <a:t>e is intended for when you are asking questions with an immediate response, rather than a poll type of question like "by show of hands, how many people have heard of..." or "Who knows what...is?" </a:t>
            </a:r>
            <a:endParaRPr/>
          </a:p>
        </p:txBody>
      </p:sp>
      <p:sp>
        <p:nvSpPr>
          <p:cNvPr id="628" name="Google Shape;628;p73"/>
          <p:cNvSpPr/>
          <p:nvPr>
            <p:ph idx="2" type="pic"/>
          </p:nvPr>
        </p:nvSpPr>
        <p:spPr>
          <a:xfrm>
            <a:off x="5802600" y="962525"/>
            <a:ext cx="3341400" cy="4181100"/>
          </a:xfrm>
          <a:prstGeom prst="rect">
            <a:avLst/>
          </a:prstGeom>
        </p:spPr>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32" name="Shape 632"/>
        <p:cNvGrpSpPr/>
        <p:nvPr/>
      </p:nvGrpSpPr>
      <p:grpSpPr>
        <a:xfrm>
          <a:off x="0" y="0"/>
          <a:ext cx="0" cy="0"/>
          <a:chOff x="0" y="0"/>
          <a:chExt cx="0" cy="0"/>
        </a:xfrm>
      </p:grpSpPr>
      <p:sp>
        <p:nvSpPr>
          <p:cNvPr id="633" name="Google Shape;633;p74"/>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34" name="Google Shape;634;p74"/>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Prominent Figures in …</a:t>
            </a:r>
            <a:endParaRPr/>
          </a:p>
        </p:txBody>
      </p:sp>
      <p:sp>
        <p:nvSpPr>
          <p:cNvPr id="635" name="Google Shape;635;p74"/>
          <p:cNvSpPr/>
          <p:nvPr>
            <p:ph idx="2" type="pic"/>
          </p:nvPr>
        </p:nvSpPr>
        <p:spPr>
          <a:xfrm>
            <a:off x="0" y="962525"/>
            <a:ext cx="2197200" cy="2085900"/>
          </a:xfrm>
          <a:prstGeom prst="rect">
            <a:avLst/>
          </a:prstGeom>
        </p:spPr>
      </p:sp>
      <p:sp>
        <p:nvSpPr>
          <p:cNvPr id="636" name="Google Shape;636;p74"/>
          <p:cNvSpPr/>
          <p:nvPr>
            <p:ph idx="3" type="pic"/>
          </p:nvPr>
        </p:nvSpPr>
        <p:spPr>
          <a:xfrm>
            <a:off x="0" y="3048425"/>
            <a:ext cx="2197200" cy="2085900"/>
          </a:xfrm>
          <a:prstGeom prst="rect">
            <a:avLst/>
          </a:prstGeom>
        </p:spPr>
      </p:sp>
      <p:sp>
        <p:nvSpPr>
          <p:cNvPr id="637" name="Google Shape;637;p74"/>
          <p:cNvSpPr txBox="1"/>
          <p:nvPr>
            <p:ph idx="1" type="subTitle"/>
          </p:nvPr>
        </p:nvSpPr>
        <p:spPr>
          <a:xfrm>
            <a:off x="2318625" y="1123875"/>
            <a:ext cx="44739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Person’s name</a:t>
            </a:r>
            <a:endParaRPr/>
          </a:p>
        </p:txBody>
      </p:sp>
      <p:sp>
        <p:nvSpPr>
          <p:cNvPr id="638" name="Google Shape;638;p74"/>
          <p:cNvSpPr txBox="1"/>
          <p:nvPr>
            <p:ph idx="4" type="subTitle"/>
          </p:nvPr>
        </p:nvSpPr>
        <p:spPr>
          <a:xfrm>
            <a:off x="2318625" y="3220275"/>
            <a:ext cx="4473900" cy="393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Person’s name</a:t>
            </a:r>
            <a:endParaRPr/>
          </a:p>
        </p:txBody>
      </p:sp>
      <p:sp>
        <p:nvSpPr>
          <p:cNvPr id="639" name="Google Shape;639;p74"/>
          <p:cNvSpPr txBox="1"/>
          <p:nvPr>
            <p:ph idx="5" type="body"/>
          </p:nvPr>
        </p:nvSpPr>
        <p:spPr>
          <a:xfrm>
            <a:off x="2480625" y="1625375"/>
            <a:ext cx="4880400" cy="13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Image goes there</a:t>
            </a:r>
            <a:endParaRPr/>
          </a:p>
          <a:p>
            <a:pPr indent="0" lvl="0" marL="0" rtl="0" algn="l">
              <a:spcBef>
                <a:spcPts val="1200"/>
              </a:spcBef>
              <a:spcAft>
                <a:spcPts val="1200"/>
              </a:spcAft>
              <a:buNone/>
            </a:pPr>
            <a:r>
              <a:rPr lang="en"/>
              <a:t>Mini bio, information about the person and their accomplishments</a:t>
            </a:r>
            <a:endParaRPr/>
          </a:p>
        </p:txBody>
      </p:sp>
      <p:sp>
        <p:nvSpPr>
          <p:cNvPr id="640" name="Google Shape;640;p74"/>
          <p:cNvSpPr txBox="1"/>
          <p:nvPr>
            <p:ph idx="6" type="body"/>
          </p:nvPr>
        </p:nvSpPr>
        <p:spPr>
          <a:xfrm>
            <a:off x="2480625" y="3711325"/>
            <a:ext cx="4880400" cy="13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Image goes there</a:t>
            </a:r>
            <a:endParaRPr/>
          </a:p>
          <a:p>
            <a:pPr indent="0" lvl="0" marL="0" rtl="0" algn="l">
              <a:spcBef>
                <a:spcPts val="1200"/>
              </a:spcBef>
              <a:spcAft>
                <a:spcPts val="0"/>
              </a:spcAft>
              <a:buClr>
                <a:schemeClr val="dk1"/>
              </a:buClr>
              <a:buSzPts val="1100"/>
              <a:buFont typeface="Arial"/>
              <a:buNone/>
            </a:pPr>
            <a:r>
              <a:rPr lang="en"/>
              <a:t>Mini bio, information about the person and their accomplishments</a:t>
            </a:r>
            <a:endParaRPr/>
          </a:p>
          <a:p>
            <a:pPr indent="0" lvl="0" marL="0" rtl="0" algn="l">
              <a:spcBef>
                <a:spcPts val="1200"/>
              </a:spcBef>
              <a:spcAft>
                <a:spcPts val="12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644" name="Shape 644"/>
        <p:cNvGrpSpPr/>
        <p:nvPr/>
      </p:nvGrpSpPr>
      <p:grpSpPr>
        <a:xfrm>
          <a:off x="0" y="0"/>
          <a:ext cx="0" cy="0"/>
          <a:chOff x="0" y="0"/>
          <a:chExt cx="0" cy="0"/>
        </a:xfrm>
      </p:grpSpPr>
      <p:sp>
        <p:nvSpPr>
          <p:cNvPr id="645" name="Google Shape;645;p75"/>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46" name="Google Shape;646;p75"/>
          <p:cNvSpPr txBox="1"/>
          <p:nvPr>
            <p:ph type="title"/>
          </p:nvPr>
        </p:nvSpPr>
        <p:spPr>
          <a:xfrm>
            <a:off x="2014425" y="2280450"/>
            <a:ext cx="5115300" cy="58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Q&amp;A Time!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50" name="Shape 650"/>
        <p:cNvGrpSpPr/>
        <p:nvPr/>
      </p:nvGrpSpPr>
      <p:grpSpPr>
        <a:xfrm>
          <a:off x="0" y="0"/>
          <a:ext cx="0" cy="0"/>
          <a:chOff x="0" y="0"/>
          <a:chExt cx="0" cy="0"/>
        </a:xfrm>
      </p:grpSpPr>
      <p:sp>
        <p:nvSpPr>
          <p:cNvPr id="651" name="Google Shape;651;p76"/>
          <p:cNvSpPr txBox="1"/>
          <p:nvPr>
            <p:ph type="ctrTitle"/>
          </p:nvPr>
        </p:nvSpPr>
        <p:spPr>
          <a:xfrm>
            <a:off x="373875" y="1428150"/>
            <a:ext cx="3605400" cy="228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Q&amp;A Time</a:t>
            </a:r>
            <a:endParaRPr/>
          </a:p>
        </p:txBody>
      </p:sp>
      <p:sp>
        <p:nvSpPr>
          <p:cNvPr id="652" name="Google Shape;652;p76"/>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53" name="Google Shape;653;p76"/>
          <p:cNvSpPr/>
          <p:nvPr>
            <p:ph idx="2" type="pic"/>
          </p:nvPr>
        </p:nvSpPr>
        <p:spPr>
          <a:xfrm>
            <a:off x="5032200" y="0"/>
            <a:ext cx="4112100" cy="5143500"/>
          </a:xfrm>
          <a:prstGeom prst="rect">
            <a:avLst/>
          </a:prstGeom>
        </p:spPr>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57" name="Shape 657"/>
        <p:cNvGrpSpPr/>
        <p:nvPr/>
      </p:nvGrpSpPr>
      <p:grpSpPr>
        <a:xfrm>
          <a:off x="0" y="0"/>
          <a:ext cx="0" cy="0"/>
          <a:chOff x="0" y="0"/>
          <a:chExt cx="0" cy="0"/>
        </a:xfrm>
      </p:grpSpPr>
      <p:sp>
        <p:nvSpPr>
          <p:cNvPr id="658" name="Google Shape;658;p77"/>
          <p:cNvSpPr txBox="1"/>
          <p:nvPr>
            <p:ph type="ctrTitle"/>
          </p:nvPr>
        </p:nvSpPr>
        <p:spPr>
          <a:xfrm>
            <a:off x="3494525" y="178050"/>
            <a:ext cx="5439900" cy="60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Resources/Tools/Habits/Etc</a:t>
            </a:r>
            <a:endParaRPr/>
          </a:p>
        </p:txBody>
      </p:sp>
      <p:sp>
        <p:nvSpPr>
          <p:cNvPr id="659" name="Google Shape;659;p77"/>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60" name="Google Shape;660;p77"/>
          <p:cNvSpPr/>
          <p:nvPr>
            <p:ph idx="2" type="pic"/>
          </p:nvPr>
        </p:nvSpPr>
        <p:spPr>
          <a:xfrm>
            <a:off x="7219125" y="962400"/>
            <a:ext cx="1924800" cy="2105400"/>
          </a:xfrm>
          <a:prstGeom prst="rect">
            <a:avLst/>
          </a:prstGeom>
        </p:spPr>
      </p:sp>
      <p:sp>
        <p:nvSpPr>
          <p:cNvPr id="661" name="Google Shape;661;p77"/>
          <p:cNvSpPr/>
          <p:nvPr>
            <p:ph idx="3" type="pic"/>
          </p:nvPr>
        </p:nvSpPr>
        <p:spPr>
          <a:xfrm>
            <a:off x="7219200" y="3067800"/>
            <a:ext cx="1924800" cy="2075700"/>
          </a:xfrm>
          <a:prstGeom prst="rect">
            <a:avLst/>
          </a:prstGeom>
        </p:spPr>
      </p:sp>
      <p:sp>
        <p:nvSpPr>
          <p:cNvPr id="662" name="Google Shape;662;p77"/>
          <p:cNvSpPr txBox="1"/>
          <p:nvPr>
            <p:ph idx="1" type="body"/>
          </p:nvPr>
        </p:nvSpPr>
        <p:spPr>
          <a:xfrm>
            <a:off x="374625" y="1281675"/>
            <a:ext cx="6006300" cy="372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Resource/Tool/Habit/Etc. 1</a:t>
            </a:r>
            <a:endParaRPr/>
          </a:p>
          <a:p>
            <a:pPr indent="0" lvl="0" marL="0" rtl="0" algn="l">
              <a:spcBef>
                <a:spcPts val="1200"/>
              </a:spcBef>
              <a:spcAft>
                <a:spcPts val="0"/>
              </a:spcAft>
              <a:buClr>
                <a:schemeClr val="dk1"/>
              </a:buClr>
              <a:buSzPts val="1100"/>
              <a:buFont typeface="Arial"/>
              <a:buNone/>
            </a:pPr>
            <a:r>
              <a:rPr lang="en"/>
              <a:t>Resource/Tool/Habit/Etc. 2</a:t>
            </a:r>
            <a:endParaRPr/>
          </a:p>
          <a:p>
            <a:pPr indent="0" lvl="0" marL="0" rtl="0" algn="l">
              <a:spcBef>
                <a:spcPts val="1200"/>
              </a:spcBef>
              <a:spcAft>
                <a:spcPts val="0"/>
              </a:spcAft>
              <a:buClr>
                <a:schemeClr val="dk1"/>
              </a:buClr>
              <a:buSzPts val="1100"/>
              <a:buFont typeface="Arial"/>
              <a:buNone/>
            </a:pPr>
            <a:r>
              <a:rPr lang="en"/>
              <a:t>Resource/Tool/Habit/Etc. 3</a:t>
            </a:r>
            <a:endParaRPr/>
          </a:p>
          <a:p>
            <a:pPr indent="0" lvl="0" marL="0" rtl="0" algn="l">
              <a:spcBef>
                <a:spcPts val="1200"/>
              </a:spcBef>
              <a:spcAft>
                <a:spcPts val="0"/>
              </a:spcAft>
              <a:buClr>
                <a:schemeClr val="dk1"/>
              </a:buClr>
              <a:buSzPts val="1100"/>
              <a:buFont typeface="Arial"/>
              <a:buNone/>
            </a:pPr>
            <a:r>
              <a:rPr lang="en"/>
              <a:t>Resource/Tool/Habit/Etc. 4</a:t>
            </a:r>
            <a:endParaRPr/>
          </a:p>
          <a:p>
            <a:pPr indent="0" lvl="0" marL="0" rtl="0" algn="l">
              <a:spcBef>
                <a:spcPts val="1200"/>
              </a:spcBef>
              <a:spcAft>
                <a:spcPts val="0"/>
              </a:spcAft>
              <a:buNone/>
            </a:pPr>
            <a:r>
              <a:rPr lang="en"/>
              <a:t>Resource/Tool/Habit/Etc. 5</a:t>
            </a:r>
            <a:endParaRPr/>
          </a:p>
          <a:p>
            <a:pPr indent="0" lvl="0" marL="0" rtl="0" algn="l">
              <a:spcBef>
                <a:spcPts val="1200"/>
              </a:spcBef>
              <a:spcAft>
                <a:spcPts val="0"/>
              </a:spcAft>
              <a:buClr>
                <a:schemeClr val="dk1"/>
              </a:buClr>
              <a:buSzPts val="1100"/>
              <a:buFont typeface="Arial"/>
              <a:buNone/>
            </a:pPr>
            <a:r>
              <a:rPr lang="en"/>
              <a:t>Pictures can be logos, screenshots, examples, etc</a:t>
            </a:r>
            <a:endParaRPr/>
          </a:p>
          <a:p>
            <a:pPr indent="0" lvl="0" marL="0" rtl="0" algn="l">
              <a:spcBef>
                <a:spcPts val="1200"/>
              </a:spcBef>
              <a:spcAft>
                <a:spcPts val="120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66" name="Shape 666"/>
        <p:cNvGrpSpPr/>
        <p:nvPr/>
      </p:nvGrpSpPr>
      <p:grpSpPr>
        <a:xfrm>
          <a:off x="0" y="0"/>
          <a:ext cx="0" cy="0"/>
          <a:chOff x="0" y="0"/>
          <a:chExt cx="0" cy="0"/>
        </a:xfrm>
      </p:grpSpPr>
      <p:sp>
        <p:nvSpPr>
          <p:cNvPr id="667" name="Google Shape;667;p78"/>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68" name="Google Shape;668;p78"/>
          <p:cNvSpPr txBox="1"/>
          <p:nvPr>
            <p:ph type="title"/>
          </p:nvPr>
        </p:nvSpPr>
        <p:spPr>
          <a:xfrm>
            <a:off x="3439925" y="207750"/>
            <a:ext cx="5510700" cy="54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Name of concept/activity</a:t>
            </a:r>
            <a:endParaRPr/>
          </a:p>
        </p:txBody>
      </p:sp>
      <p:sp>
        <p:nvSpPr>
          <p:cNvPr id="669" name="Google Shape;669;p78"/>
          <p:cNvSpPr/>
          <p:nvPr>
            <p:ph idx="2" type="pic"/>
          </p:nvPr>
        </p:nvSpPr>
        <p:spPr>
          <a:xfrm>
            <a:off x="7018200" y="962400"/>
            <a:ext cx="2125800" cy="2125800"/>
          </a:xfrm>
          <a:prstGeom prst="rect">
            <a:avLst/>
          </a:prstGeom>
        </p:spPr>
      </p:sp>
      <p:sp>
        <p:nvSpPr>
          <p:cNvPr id="670" name="Google Shape;670;p78"/>
          <p:cNvSpPr txBox="1"/>
          <p:nvPr>
            <p:ph idx="1" type="body"/>
          </p:nvPr>
        </p:nvSpPr>
        <p:spPr>
          <a:xfrm>
            <a:off x="313875" y="1174500"/>
            <a:ext cx="3827400" cy="3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Step 1 Instructions</a:t>
            </a:r>
            <a:endParaRPr/>
          </a:p>
          <a:p>
            <a:pPr indent="0" lvl="0" marL="0" rtl="0" algn="l">
              <a:spcBef>
                <a:spcPts val="1200"/>
              </a:spcBef>
              <a:spcAft>
                <a:spcPts val="0"/>
              </a:spcAft>
              <a:buClr>
                <a:schemeClr val="dk1"/>
              </a:buClr>
              <a:buSzPts val="1100"/>
              <a:buFont typeface="Arial"/>
              <a:buNone/>
            </a:pPr>
            <a:r>
              <a:rPr lang="en"/>
              <a:t>Step 2 Instructions</a:t>
            </a:r>
            <a:endParaRPr/>
          </a:p>
          <a:p>
            <a:pPr indent="0" lvl="0" marL="0" rtl="0" algn="l">
              <a:spcBef>
                <a:spcPts val="1200"/>
              </a:spcBef>
              <a:spcAft>
                <a:spcPts val="0"/>
              </a:spcAft>
              <a:buClr>
                <a:schemeClr val="dk1"/>
              </a:buClr>
              <a:buSzPts val="1100"/>
              <a:buFont typeface="Arial"/>
              <a:buNone/>
            </a:pPr>
            <a:r>
              <a:rPr lang="en"/>
              <a:t>Step 3 Instructions</a:t>
            </a:r>
            <a:endParaRPr/>
          </a:p>
          <a:p>
            <a:pPr indent="0" lvl="0" marL="0" rtl="0" algn="l">
              <a:spcBef>
                <a:spcPts val="1200"/>
              </a:spcBef>
              <a:spcAft>
                <a:spcPts val="0"/>
              </a:spcAft>
              <a:buClr>
                <a:schemeClr val="dk1"/>
              </a:buClr>
              <a:buSzPts val="1100"/>
              <a:buFont typeface="Arial"/>
              <a:buNone/>
            </a:pPr>
            <a:r>
              <a:rPr lang="en"/>
              <a:t>Step 4 Instructions</a:t>
            </a:r>
            <a:endParaRPr/>
          </a:p>
          <a:p>
            <a:pPr indent="0" lvl="0" marL="0" rtl="0" algn="l">
              <a:spcBef>
                <a:spcPts val="1200"/>
              </a:spcBef>
              <a:spcAft>
                <a:spcPts val="0"/>
              </a:spcAft>
              <a:buClr>
                <a:schemeClr val="dk1"/>
              </a:buClr>
              <a:buSzPts val="1100"/>
              <a:buFont typeface="Arial"/>
              <a:buNone/>
            </a:pPr>
            <a:r>
              <a:rPr lang="en"/>
              <a:t>Step 5 Instructions</a:t>
            </a:r>
            <a:endParaRPr/>
          </a:p>
          <a:p>
            <a:pPr indent="0" lvl="0" marL="0" rtl="0" algn="l">
              <a:spcBef>
                <a:spcPts val="1200"/>
              </a:spcBef>
              <a:spcAft>
                <a:spcPts val="1200"/>
              </a:spcAft>
              <a:buNone/>
            </a:pPr>
            <a:r>
              <a:t/>
            </a:r>
            <a:endParaRPr/>
          </a:p>
        </p:txBody>
      </p:sp>
      <p:sp>
        <p:nvSpPr>
          <p:cNvPr id="671" name="Google Shape;671;p78"/>
          <p:cNvSpPr/>
          <p:nvPr>
            <p:ph idx="3" type="pic"/>
          </p:nvPr>
        </p:nvSpPr>
        <p:spPr>
          <a:xfrm>
            <a:off x="7018200" y="3030250"/>
            <a:ext cx="2125800" cy="2113200"/>
          </a:xfrm>
          <a:prstGeom prst="rect">
            <a:avLst/>
          </a:prstGeom>
        </p:spPr>
      </p:sp>
      <p:sp>
        <p:nvSpPr>
          <p:cNvPr id="672" name="Google Shape;672;p78"/>
          <p:cNvSpPr/>
          <p:nvPr>
            <p:ph idx="4" type="pic"/>
          </p:nvPr>
        </p:nvSpPr>
        <p:spPr>
          <a:xfrm>
            <a:off x="4892400" y="952050"/>
            <a:ext cx="2125800" cy="2125800"/>
          </a:xfrm>
          <a:prstGeom prst="rect">
            <a:avLst/>
          </a:prstGeom>
        </p:spPr>
      </p:sp>
      <p:sp>
        <p:nvSpPr>
          <p:cNvPr id="673" name="Google Shape;673;p78"/>
          <p:cNvSpPr/>
          <p:nvPr>
            <p:ph idx="5" type="pic"/>
          </p:nvPr>
        </p:nvSpPr>
        <p:spPr>
          <a:xfrm>
            <a:off x="4892400" y="3030250"/>
            <a:ext cx="2125800" cy="2113200"/>
          </a:xfrm>
          <a:prstGeom prst="rect">
            <a:avLst/>
          </a:prstGeom>
        </p:spPr>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77" name="Shape 677"/>
        <p:cNvGrpSpPr/>
        <p:nvPr/>
      </p:nvGrpSpPr>
      <p:grpSpPr>
        <a:xfrm>
          <a:off x="0" y="0"/>
          <a:ext cx="0" cy="0"/>
          <a:chOff x="0" y="0"/>
          <a:chExt cx="0" cy="0"/>
        </a:xfrm>
      </p:grpSpPr>
      <p:sp>
        <p:nvSpPr>
          <p:cNvPr id="678" name="Google Shape;678;p79"/>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79" name="Google Shape;679;p79"/>
          <p:cNvSpPr txBox="1"/>
          <p:nvPr>
            <p:ph type="title"/>
          </p:nvPr>
        </p:nvSpPr>
        <p:spPr>
          <a:xfrm>
            <a:off x="3646025" y="207750"/>
            <a:ext cx="5304300" cy="54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Name of concept/activity</a:t>
            </a:r>
            <a:endParaRPr/>
          </a:p>
        </p:txBody>
      </p:sp>
      <p:sp>
        <p:nvSpPr>
          <p:cNvPr id="680" name="Google Shape;680;p79"/>
          <p:cNvSpPr/>
          <p:nvPr>
            <p:ph idx="2" type="pic"/>
          </p:nvPr>
        </p:nvSpPr>
        <p:spPr>
          <a:xfrm>
            <a:off x="0" y="961875"/>
            <a:ext cx="1843200" cy="2055300"/>
          </a:xfrm>
          <a:prstGeom prst="rect">
            <a:avLst/>
          </a:prstGeom>
        </p:spPr>
      </p:sp>
      <p:sp>
        <p:nvSpPr>
          <p:cNvPr id="681" name="Google Shape;681;p79"/>
          <p:cNvSpPr txBox="1"/>
          <p:nvPr>
            <p:ph idx="1" type="subTitle"/>
          </p:nvPr>
        </p:nvSpPr>
        <p:spPr>
          <a:xfrm>
            <a:off x="1984425" y="96187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Step 1 Instructions</a:t>
            </a:r>
            <a:endParaRPr/>
          </a:p>
        </p:txBody>
      </p:sp>
      <p:sp>
        <p:nvSpPr>
          <p:cNvPr id="682" name="Google Shape;682;p79"/>
          <p:cNvSpPr txBox="1"/>
          <p:nvPr>
            <p:ph idx="3" type="subTitle"/>
          </p:nvPr>
        </p:nvSpPr>
        <p:spPr>
          <a:xfrm>
            <a:off x="1984425" y="308147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Step 3 Instructions</a:t>
            </a:r>
            <a:endParaRPr/>
          </a:p>
          <a:p>
            <a:pPr indent="0" lvl="0" marL="0" rtl="0" algn="l">
              <a:spcBef>
                <a:spcPts val="1200"/>
              </a:spcBef>
              <a:spcAft>
                <a:spcPts val="1200"/>
              </a:spcAft>
              <a:buNone/>
            </a:pPr>
            <a:r>
              <a:t/>
            </a:r>
            <a:endParaRPr/>
          </a:p>
        </p:txBody>
      </p:sp>
      <p:sp>
        <p:nvSpPr>
          <p:cNvPr id="683" name="Google Shape;683;p79"/>
          <p:cNvSpPr/>
          <p:nvPr>
            <p:ph idx="4" type="pic"/>
          </p:nvPr>
        </p:nvSpPr>
        <p:spPr>
          <a:xfrm>
            <a:off x="0" y="3082125"/>
            <a:ext cx="1843200" cy="2055300"/>
          </a:xfrm>
          <a:prstGeom prst="rect">
            <a:avLst/>
          </a:prstGeom>
        </p:spPr>
      </p:sp>
      <p:sp>
        <p:nvSpPr>
          <p:cNvPr id="684" name="Google Shape;684;p79"/>
          <p:cNvSpPr/>
          <p:nvPr>
            <p:ph idx="5" type="pic"/>
          </p:nvPr>
        </p:nvSpPr>
        <p:spPr>
          <a:xfrm>
            <a:off x="4530863" y="962525"/>
            <a:ext cx="1843200" cy="2055300"/>
          </a:xfrm>
          <a:prstGeom prst="rect">
            <a:avLst/>
          </a:prstGeom>
        </p:spPr>
      </p:sp>
      <p:sp>
        <p:nvSpPr>
          <p:cNvPr id="685" name="Google Shape;685;p79"/>
          <p:cNvSpPr txBox="1"/>
          <p:nvPr>
            <p:ph idx="6" type="subTitle"/>
          </p:nvPr>
        </p:nvSpPr>
        <p:spPr>
          <a:xfrm>
            <a:off x="6515288" y="96252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Step 2 Instructions</a:t>
            </a:r>
            <a:endParaRPr/>
          </a:p>
          <a:p>
            <a:pPr indent="0" lvl="0" marL="0" rtl="0" algn="l">
              <a:spcBef>
                <a:spcPts val="1200"/>
              </a:spcBef>
              <a:spcAft>
                <a:spcPts val="1200"/>
              </a:spcAft>
              <a:buNone/>
            </a:pPr>
            <a:r>
              <a:t/>
            </a:r>
            <a:endParaRPr/>
          </a:p>
        </p:txBody>
      </p:sp>
      <p:sp>
        <p:nvSpPr>
          <p:cNvPr id="686" name="Google Shape;686;p79"/>
          <p:cNvSpPr txBox="1"/>
          <p:nvPr>
            <p:ph idx="7" type="subTitle"/>
          </p:nvPr>
        </p:nvSpPr>
        <p:spPr>
          <a:xfrm>
            <a:off x="6515288" y="308212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Step 4 Instructions</a:t>
            </a:r>
            <a:endParaRPr/>
          </a:p>
          <a:p>
            <a:pPr indent="0" lvl="0" marL="0" rtl="0" algn="l">
              <a:spcBef>
                <a:spcPts val="1200"/>
              </a:spcBef>
              <a:spcAft>
                <a:spcPts val="1200"/>
              </a:spcAft>
              <a:buNone/>
            </a:pPr>
            <a:r>
              <a:t/>
            </a:r>
            <a:endParaRPr/>
          </a:p>
        </p:txBody>
      </p:sp>
      <p:sp>
        <p:nvSpPr>
          <p:cNvPr id="687" name="Google Shape;687;p79"/>
          <p:cNvSpPr/>
          <p:nvPr>
            <p:ph idx="8" type="pic"/>
          </p:nvPr>
        </p:nvSpPr>
        <p:spPr>
          <a:xfrm>
            <a:off x="4530863" y="3082775"/>
            <a:ext cx="1843200" cy="2055300"/>
          </a:xfrm>
          <a:prstGeom prst="rect">
            <a:avLst/>
          </a:prstGeom>
        </p:spPr>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91" name="Shape 691"/>
        <p:cNvGrpSpPr/>
        <p:nvPr/>
      </p:nvGrpSpPr>
      <p:grpSpPr>
        <a:xfrm>
          <a:off x="0" y="0"/>
          <a:ext cx="0" cy="0"/>
          <a:chOff x="0" y="0"/>
          <a:chExt cx="0" cy="0"/>
        </a:xfrm>
      </p:grpSpPr>
      <p:sp>
        <p:nvSpPr>
          <p:cNvPr id="692" name="Google Shape;692;p80"/>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93" name="Google Shape;693;p80"/>
          <p:cNvSpPr txBox="1"/>
          <p:nvPr>
            <p:ph type="title"/>
          </p:nvPr>
        </p:nvSpPr>
        <p:spPr>
          <a:xfrm>
            <a:off x="354375" y="1326300"/>
            <a:ext cx="3867900" cy="24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concept</a:t>
            </a:r>
            <a:endParaRPr/>
          </a:p>
        </p:txBody>
      </p:sp>
      <p:sp>
        <p:nvSpPr>
          <p:cNvPr id="694" name="Google Shape;694;p80"/>
          <p:cNvSpPr/>
          <p:nvPr>
            <p:ph idx="2" type="pic"/>
          </p:nvPr>
        </p:nvSpPr>
        <p:spPr>
          <a:xfrm>
            <a:off x="5032200" y="1260600"/>
            <a:ext cx="4112100" cy="2622300"/>
          </a:xfrm>
          <a:prstGeom prst="rect">
            <a:avLst/>
          </a:prstGeom>
        </p:spPr>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98" name="Shape 698"/>
        <p:cNvGrpSpPr/>
        <p:nvPr/>
      </p:nvGrpSpPr>
      <p:grpSpPr>
        <a:xfrm>
          <a:off x="0" y="0"/>
          <a:ext cx="0" cy="0"/>
          <a:chOff x="0" y="0"/>
          <a:chExt cx="0" cy="0"/>
        </a:xfrm>
      </p:grpSpPr>
      <p:sp>
        <p:nvSpPr>
          <p:cNvPr id="699" name="Google Shape;699;p81"/>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00" name="Google Shape;700;p81"/>
          <p:cNvSpPr txBox="1"/>
          <p:nvPr>
            <p:ph type="title"/>
          </p:nvPr>
        </p:nvSpPr>
        <p:spPr>
          <a:xfrm>
            <a:off x="3385325" y="207750"/>
            <a:ext cx="5565000" cy="54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Name of concept</a:t>
            </a:r>
            <a:endParaRPr/>
          </a:p>
        </p:txBody>
      </p:sp>
      <p:sp>
        <p:nvSpPr>
          <p:cNvPr id="701" name="Google Shape;701;p81"/>
          <p:cNvSpPr/>
          <p:nvPr>
            <p:ph idx="4" type="pic"/>
          </p:nvPr>
        </p:nvSpPr>
        <p:spPr>
          <a:xfrm>
            <a:off x="0" y="3082125"/>
            <a:ext cx="1843200" cy="2055300"/>
          </a:xfrm>
          <a:prstGeom prst="rect">
            <a:avLst/>
          </a:prstGeom>
        </p:spPr>
      </p:sp>
      <p:sp>
        <p:nvSpPr>
          <p:cNvPr id="702" name="Google Shape;702;p81"/>
          <p:cNvSpPr/>
          <p:nvPr>
            <p:ph idx="2" type="pic"/>
          </p:nvPr>
        </p:nvSpPr>
        <p:spPr>
          <a:xfrm>
            <a:off x="0" y="961875"/>
            <a:ext cx="1843200" cy="2055300"/>
          </a:xfrm>
          <a:prstGeom prst="rect">
            <a:avLst/>
          </a:prstGeom>
        </p:spPr>
      </p:sp>
      <p:sp>
        <p:nvSpPr>
          <p:cNvPr id="703" name="Google Shape;703;p81"/>
          <p:cNvSpPr txBox="1"/>
          <p:nvPr>
            <p:ph idx="1" type="subTitle"/>
          </p:nvPr>
        </p:nvSpPr>
        <p:spPr>
          <a:xfrm>
            <a:off x="1984425" y="96187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04" name="Google Shape;704;p81"/>
          <p:cNvSpPr txBox="1"/>
          <p:nvPr>
            <p:ph idx="3" type="subTitle"/>
          </p:nvPr>
        </p:nvSpPr>
        <p:spPr>
          <a:xfrm>
            <a:off x="1984425" y="308147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05" name="Google Shape;705;p81"/>
          <p:cNvSpPr/>
          <p:nvPr>
            <p:ph idx="5" type="pic"/>
          </p:nvPr>
        </p:nvSpPr>
        <p:spPr>
          <a:xfrm>
            <a:off x="4530863" y="962525"/>
            <a:ext cx="1843200" cy="2055300"/>
          </a:xfrm>
          <a:prstGeom prst="rect">
            <a:avLst/>
          </a:prstGeom>
        </p:spPr>
      </p:sp>
      <p:sp>
        <p:nvSpPr>
          <p:cNvPr id="706" name="Google Shape;706;p81"/>
          <p:cNvSpPr txBox="1"/>
          <p:nvPr>
            <p:ph idx="6" type="subTitle"/>
          </p:nvPr>
        </p:nvSpPr>
        <p:spPr>
          <a:xfrm>
            <a:off x="6515288" y="96252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07" name="Google Shape;707;p81"/>
          <p:cNvSpPr txBox="1"/>
          <p:nvPr>
            <p:ph idx="7" type="subTitle"/>
          </p:nvPr>
        </p:nvSpPr>
        <p:spPr>
          <a:xfrm>
            <a:off x="6515288" y="308212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08" name="Google Shape;708;p81"/>
          <p:cNvSpPr/>
          <p:nvPr>
            <p:ph idx="8" type="pic"/>
          </p:nvPr>
        </p:nvSpPr>
        <p:spPr>
          <a:xfrm>
            <a:off x="4530863" y="3082775"/>
            <a:ext cx="1843200" cy="2055300"/>
          </a:xfrm>
          <a:prstGeom prst="rect">
            <a:avLst/>
          </a:prstGeom>
        </p:spPr>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12" name="Shape 712"/>
        <p:cNvGrpSpPr/>
        <p:nvPr/>
      </p:nvGrpSpPr>
      <p:grpSpPr>
        <a:xfrm>
          <a:off x="0" y="0"/>
          <a:ext cx="0" cy="0"/>
          <a:chOff x="0" y="0"/>
          <a:chExt cx="0" cy="0"/>
        </a:xfrm>
      </p:grpSpPr>
      <p:sp>
        <p:nvSpPr>
          <p:cNvPr id="713" name="Google Shape;713;p82"/>
          <p:cNvSpPr txBox="1"/>
          <p:nvPr>
            <p:ph type="title"/>
          </p:nvPr>
        </p:nvSpPr>
        <p:spPr>
          <a:xfrm>
            <a:off x="3385325" y="207750"/>
            <a:ext cx="5565000" cy="54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sp>
        <p:nvSpPr>
          <p:cNvPr id="714" name="Google Shape;714;p82"/>
          <p:cNvSpPr/>
          <p:nvPr>
            <p:ph idx="4" type="pic"/>
          </p:nvPr>
        </p:nvSpPr>
        <p:spPr>
          <a:xfrm>
            <a:off x="0" y="3082125"/>
            <a:ext cx="1843200" cy="2055300"/>
          </a:xfrm>
          <a:prstGeom prst="rect">
            <a:avLst/>
          </a:prstGeom>
        </p:spPr>
      </p:sp>
      <p:sp>
        <p:nvSpPr>
          <p:cNvPr id="715" name="Google Shape;715;p82"/>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16" name="Google Shape;716;p82"/>
          <p:cNvSpPr/>
          <p:nvPr>
            <p:ph idx="2" type="pic"/>
          </p:nvPr>
        </p:nvSpPr>
        <p:spPr>
          <a:xfrm>
            <a:off x="0" y="961875"/>
            <a:ext cx="1843200" cy="2055300"/>
          </a:xfrm>
          <a:prstGeom prst="rect">
            <a:avLst/>
          </a:prstGeom>
        </p:spPr>
      </p:sp>
      <p:sp>
        <p:nvSpPr>
          <p:cNvPr id="717" name="Google Shape;717;p82"/>
          <p:cNvSpPr txBox="1"/>
          <p:nvPr>
            <p:ph idx="1" type="subTitle"/>
          </p:nvPr>
        </p:nvSpPr>
        <p:spPr>
          <a:xfrm>
            <a:off x="1984425" y="96187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18" name="Google Shape;718;p82"/>
          <p:cNvSpPr txBox="1"/>
          <p:nvPr>
            <p:ph idx="3" type="subTitle"/>
          </p:nvPr>
        </p:nvSpPr>
        <p:spPr>
          <a:xfrm>
            <a:off x="1984425" y="308147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19" name="Google Shape;719;p82"/>
          <p:cNvSpPr/>
          <p:nvPr>
            <p:ph idx="5" type="pic"/>
          </p:nvPr>
        </p:nvSpPr>
        <p:spPr>
          <a:xfrm>
            <a:off x="4530863" y="962525"/>
            <a:ext cx="1843200" cy="2055300"/>
          </a:xfrm>
          <a:prstGeom prst="rect">
            <a:avLst/>
          </a:prstGeom>
        </p:spPr>
      </p:sp>
      <p:sp>
        <p:nvSpPr>
          <p:cNvPr id="720" name="Google Shape;720;p82"/>
          <p:cNvSpPr txBox="1"/>
          <p:nvPr>
            <p:ph idx="6" type="subTitle"/>
          </p:nvPr>
        </p:nvSpPr>
        <p:spPr>
          <a:xfrm>
            <a:off x="6515288" y="96252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21" name="Google Shape;721;p82"/>
          <p:cNvSpPr txBox="1"/>
          <p:nvPr>
            <p:ph idx="7" type="subTitle"/>
          </p:nvPr>
        </p:nvSpPr>
        <p:spPr>
          <a:xfrm>
            <a:off x="6515288" y="308212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22" name="Google Shape;722;p82"/>
          <p:cNvSpPr/>
          <p:nvPr>
            <p:ph idx="8" type="pic"/>
          </p:nvPr>
        </p:nvSpPr>
        <p:spPr>
          <a:xfrm>
            <a:off x="4530863" y="3082775"/>
            <a:ext cx="1843200" cy="2055300"/>
          </a:xfrm>
          <a:prstGeom prst="rect">
            <a:avLst/>
          </a:prstGeom>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47"/>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431" name="Google Shape;431;p47"/>
          <p:cNvPicPr preferRelativeResize="0"/>
          <p:nvPr/>
        </p:nvPicPr>
        <p:blipFill>
          <a:blip r:embed="rId3">
            <a:alphaModFix/>
          </a:blip>
          <a:stretch>
            <a:fillRect/>
          </a:stretch>
        </p:blipFill>
        <p:spPr>
          <a:xfrm rot="10800000">
            <a:off x="1865412" y="1041050"/>
            <a:ext cx="5413176" cy="40598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26" name="Shape 726"/>
        <p:cNvGrpSpPr/>
        <p:nvPr/>
      </p:nvGrpSpPr>
      <p:grpSpPr>
        <a:xfrm>
          <a:off x="0" y="0"/>
          <a:ext cx="0" cy="0"/>
          <a:chOff x="0" y="0"/>
          <a:chExt cx="0" cy="0"/>
        </a:xfrm>
      </p:grpSpPr>
      <p:sp>
        <p:nvSpPr>
          <p:cNvPr id="727" name="Google Shape;727;p83"/>
          <p:cNvSpPr txBox="1"/>
          <p:nvPr>
            <p:ph type="title"/>
          </p:nvPr>
        </p:nvSpPr>
        <p:spPr>
          <a:xfrm>
            <a:off x="3385325" y="207750"/>
            <a:ext cx="5565000" cy="54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sp>
        <p:nvSpPr>
          <p:cNvPr id="728" name="Google Shape;728;p83"/>
          <p:cNvSpPr/>
          <p:nvPr>
            <p:ph idx="4" type="pic"/>
          </p:nvPr>
        </p:nvSpPr>
        <p:spPr>
          <a:xfrm>
            <a:off x="0" y="3082125"/>
            <a:ext cx="1843200" cy="2055300"/>
          </a:xfrm>
          <a:prstGeom prst="rect">
            <a:avLst/>
          </a:prstGeom>
        </p:spPr>
      </p:sp>
      <p:sp>
        <p:nvSpPr>
          <p:cNvPr id="729" name="Google Shape;729;p83"/>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30" name="Google Shape;730;p83"/>
          <p:cNvSpPr/>
          <p:nvPr>
            <p:ph idx="2" type="pic"/>
          </p:nvPr>
        </p:nvSpPr>
        <p:spPr>
          <a:xfrm>
            <a:off x="0" y="961875"/>
            <a:ext cx="1843200" cy="2055300"/>
          </a:xfrm>
          <a:prstGeom prst="rect">
            <a:avLst/>
          </a:prstGeom>
        </p:spPr>
      </p:sp>
      <p:sp>
        <p:nvSpPr>
          <p:cNvPr id="731" name="Google Shape;731;p83"/>
          <p:cNvSpPr txBox="1"/>
          <p:nvPr>
            <p:ph idx="1" type="subTitle"/>
          </p:nvPr>
        </p:nvSpPr>
        <p:spPr>
          <a:xfrm>
            <a:off x="1984425" y="96187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32" name="Google Shape;732;p83"/>
          <p:cNvSpPr txBox="1"/>
          <p:nvPr>
            <p:ph idx="3" type="subTitle"/>
          </p:nvPr>
        </p:nvSpPr>
        <p:spPr>
          <a:xfrm>
            <a:off x="1984425" y="308147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33" name="Google Shape;733;p83"/>
          <p:cNvSpPr/>
          <p:nvPr>
            <p:ph idx="5" type="pic"/>
          </p:nvPr>
        </p:nvSpPr>
        <p:spPr>
          <a:xfrm>
            <a:off x="4530863" y="962525"/>
            <a:ext cx="1843200" cy="2055300"/>
          </a:xfrm>
          <a:prstGeom prst="rect">
            <a:avLst/>
          </a:prstGeom>
        </p:spPr>
      </p:sp>
      <p:sp>
        <p:nvSpPr>
          <p:cNvPr id="734" name="Google Shape;734;p83"/>
          <p:cNvSpPr txBox="1"/>
          <p:nvPr>
            <p:ph idx="6" type="subTitle"/>
          </p:nvPr>
        </p:nvSpPr>
        <p:spPr>
          <a:xfrm>
            <a:off x="6515288" y="96252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35" name="Google Shape;735;p83"/>
          <p:cNvSpPr txBox="1"/>
          <p:nvPr>
            <p:ph idx="7" type="subTitle"/>
          </p:nvPr>
        </p:nvSpPr>
        <p:spPr>
          <a:xfrm>
            <a:off x="6515288" y="308212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36" name="Google Shape;736;p83"/>
          <p:cNvSpPr/>
          <p:nvPr>
            <p:ph idx="8" type="pic"/>
          </p:nvPr>
        </p:nvSpPr>
        <p:spPr>
          <a:xfrm>
            <a:off x="4530863" y="3082775"/>
            <a:ext cx="1843200" cy="2055300"/>
          </a:xfrm>
          <a:prstGeom prst="rect">
            <a:avLst/>
          </a:prstGeom>
        </p:spPr>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40" name="Shape 740"/>
        <p:cNvGrpSpPr/>
        <p:nvPr/>
      </p:nvGrpSpPr>
      <p:grpSpPr>
        <a:xfrm>
          <a:off x="0" y="0"/>
          <a:ext cx="0" cy="0"/>
          <a:chOff x="0" y="0"/>
          <a:chExt cx="0" cy="0"/>
        </a:xfrm>
      </p:grpSpPr>
      <p:sp>
        <p:nvSpPr>
          <p:cNvPr id="741" name="Google Shape;741;p84"/>
          <p:cNvSpPr txBox="1"/>
          <p:nvPr>
            <p:ph type="title"/>
          </p:nvPr>
        </p:nvSpPr>
        <p:spPr>
          <a:xfrm>
            <a:off x="3385325" y="207750"/>
            <a:ext cx="5565000" cy="54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sp>
        <p:nvSpPr>
          <p:cNvPr id="742" name="Google Shape;742;p84"/>
          <p:cNvSpPr/>
          <p:nvPr>
            <p:ph idx="4" type="pic"/>
          </p:nvPr>
        </p:nvSpPr>
        <p:spPr>
          <a:xfrm>
            <a:off x="0" y="3082125"/>
            <a:ext cx="1843200" cy="2055300"/>
          </a:xfrm>
          <a:prstGeom prst="rect">
            <a:avLst/>
          </a:prstGeom>
        </p:spPr>
      </p:sp>
      <p:sp>
        <p:nvSpPr>
          <p:cNvPr id="743" name="Google Shape;743;p84"/>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44" name="Google Shape;744;p84"/>
          <p:cNvSpPr/>
          <p:nvPr>
            <p:ph idx="2" type="pic"/>
          </p:nvPr>
        </p:nvSpPr>
        <p:spPr>
          <a:xfrm>
            <a:off x="0" y="961875"/>
            <a:ext cx="1843200" cy="2055300"/>
          </a:xfrm>
          <a:prstGeom prst="rect">
            <a:avLst/>
          </a:prstGeom>
        </p:spPr>
      </p:sp>
      <p:sp>
        <p:nvSpPr>
          <p:cNvPr id="745" name="Google Shape;745;p84"/>
          <p:cNvSpPr txBox="1"/>
          <p:nvPr>
            <p:ph idx="1" type="subTitle"/>
          </p:nvPr>
        </p:nvSpPr>
        <p:spPr>
          <a:xfrm>
            <a:off x="1984425" y="96187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46" name="Google Shape;746;p84"/>
          <p:cNvSpPr txBox="1"/>
          <p:nvPr>
            <p:ph idx="3" type="subTitle"/>
          </p:nvPr>
        </p:nvSpPr>
        <p:spPr>
          <a:xfrm>
            <a:off x="1984425" y="308147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47" name="Google Shape;747;p84"/>
          <p:cNvSpPr/>
          <p:nvPr>
            <p:ph idx="5" type="pic"/>
          </p:nvPr>
        </p:nvSpPr>
        <p:spPr>
          <a:xfrm>
            <a:off x="4530863" y="962525"/>
            <a:ext cx="1843200" cy="2055300"/>
          </a:xfrm>
          <a:prstGeom prst="rect">
            <a:avLst/>
          </a:prstGeom>
        </p:spPr>
      </p:sp>
      <p:sp>
        <p:nvSpPr>
          <p:cNvPr id="748" name="Google Shape;748;p84"/>
          <p:cNvSpPr txBox="1"/>
          <p:nvPr>
            <p:ph idx="6" type="subTitle"/>
          </p:nvPr>
        </p:nvSpPr>
        <p:spPr>
          <a:xfrm>
            <a:off x="6515288" y="962525"/>
            <a:ext cx="2045400" cy="105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49" name="Google Shape;749;p84"/>
          <p:cNvSpPr txBox="1"/>
          <p:nvPr>
            <p:ph idx="7" type="subTitle"/>
          </p:nvPr>
        </p:nvSpPr>
        <p:spPr>
          <a:xfrm>
            <a:off x="6515288" y="3082125"/>
            <a:ext cx="18432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750" name="Google Shape;750;p84"/>
          <p:cNvSpPr/>
          <p:nvPr>
            <p:ph idx="8" type="pic"/>
          </p:nvPr>
        </p:nvSpPr>
        <p:spPr>
          <a:xfrm>
            <a:off x="4530863" y="3082775"/>
            <a:ext cx="1843200" cy="2055300"/>
          </a:xfrm>
          <a:prstGeom prst="rect">
            <a:avLst/>
          </a:prstGeom>
        </p:spPr>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54" name="Shape 754"/>
        <p:cNvGrpSpPr/>
        <p:nvPr/>
      </p:nvGrpSpPr>
      <p:grpSpPr>
        <a:xfrm>
          <a:off x="0" y="0"/>
          <a:ext cx="0" cy="0"/>
          <a:chOff x="0" y="0"/>
          <a:chExt cx="0" cy="0"/>
        </a:xfrm>
      </p:grpSpPr>
      <p:sp>
        <p:nvSpPr>
          <p:cNvPr id="755" name="Google Shape;755;p85"/>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56" name="Google Shape;756;p85"/>
          <p:cNvSpPr txBox="1"/>
          <p:nvPr>
            <p:ph type="title"/>
          </p:nvPr>
        </p:nvSpPr>
        <p:spPr>
          <a:xfrm>
            <a:off x="3570975" y="207750"/>
            <a:ext cx="5379600" cy="54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Let’s take a poll!</a:t>
            </a:r>
            <a:endParaRPr/>
          </a:p>
        </p:txBody>
      </p:sp>
      <p:sp>
        <p:nvSpPr>
          <p:cNvPr id="757" name="Google Shape;757;p85"/>
          <p:cNvSpPr/>
          <p:nvPr>
            <p:ph idx="2" type="pic"/>
          </p:nvPr>
        </p:nvSpPr>
        <p:spPr>
          <a:xfrm>
            <a:off x="0" y="961875"/>
            <a:ext cx="5143500" cy="4181700"/>
          </a:xfrm>
          <a:prstGeom prst="rect">
            <a:avLst/>
          </a:prstGeom>
        </p:spPr>
      </p:sp>
      <p:sp>
        <p:nvSpPr>
          <p:cNvPr id="758" name="Google Shape;758;p85"/>
          <p:cNvSpPr txBox="1"/>
          <p:nvPr>
            <p:ph idx="1" type="subTitle"/>
          </p:nvPr>
        </p:nvSpPr>
        <p:spPr>
          <a:xfrm>
            <a:off x="5143425" y="2531250"/>
            <a:ext cx="3807000" cy="919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Write question here</a:t>
            </a:r>
            <a:endParaRPr/>
          </a:p>
          <a:p>
            <a:pPr indent="0" lvl="0" marL="0" rtl="0" algn="r">
              <a:spcBef>
                <a:spcPts val="1200"/>
              </a:spcBef>
              <a:spcAft>
                <a:spcPts val="1200"/>
              </a:spcAft>
              <a:buNone/>
            </a:pPr>
            <a:r>
              <a:rPr lang="en"/>
              <a:t>Write directions here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762" name="Shape 762"/>
        <p:cNvGrpSpPr/>
        <p:nvPr/>
      </p:nvGrpSpPr>
      <p:grpSpPr>
        <a:xfrm>
          <a:off x="0" y="0"/>
          <a:ext cx="0" cy="0"/>
          <a:chOff x="0" y="0"/>
          <a:chExt cx="0" cy="0"/>
        </a:xfrm>
      </p:grpSpPr>
      <p:sp>
        <p:nvSpPr>
          <p:cNvPr id="763" name="Google Shape;763;p86"/>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64" name="Google Shape;764;p86"/>
          <p:cNvSpPr txBox="1"/>
          <p:nvPr>
            <p:ph type="title"/>
          </p:nvPr>
        </p:nvSpPr>
        <p:spPr>
          <a:xfrm>
            <a:off x="281325" y="2038950"/>
            <a:ext cx="2857500" cy="10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 a thank you message</a:t>
            </a:r>
            <a:endParaRPr/>
          </a:p>
        </p:txBody>
      </p:sp>
      <p:sp>
        <p:nvSpPr>
          <p:cNvPr id="765" name="Google Shape;765;p86"/>
          <p:cNvSpPr txBox="1"/>
          <p:nvPr>
            <p:ph idx="1" type="subTitle"/>
          </p:nvPr>
        </p:nvSpPr>
        <p:spPr>
          <a:xfrm>
            <a:off x="4242375" y="2335500"/>
            <a:ext cx="3371700" cy="4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Contact information</a:t>
            </a:r>
            <a:endParaRPr/>
          </a:p>
          <a:p>
            <a:pPr indent="0" lvl="0" marL="0" rtl="0" algn="l">
              <a:spcBef>
                <a:spcPts val="1200"/>
              </a:spcBef>
              <a:spcAft>
                <a:spcPts val="1200"/>
              </a:spcAft>
              <a:buNone/>
            </a:pPr>
            <a:r>
              <a:rPr lang="en"/>
              <a:t>Next Steps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769" name="Shape 769"/>
        <p:cNvGrpSpPr/>
        <p:nvPr/>
      </p:nvGrpSpPr>
      <p:grpSpPr>
        <a:xfrm>
          <a:off x="0" y="0"/>
          <a:ext cx="0" cy="0"/>
          <a:chOff x="0" y="0"/>
          <a:chExt cx="0" cy="0"/>
        </a:xfrm>
      </p:grpSpPr>
      <p:sp>
        <p:nvSpPr>
          <p:cNvPr id="770" name="Google Shape;770;p87"/>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71" name="Google Shape;771;p87"/>
          <p:cNvSpPr txBox="1"/>
          <p:nvPr>
            <p:ph type="title"/>
          </p:nvPr>
        </p:nvSpPr>
        <p:spPr>
          <a:xfrm>
            <a:off x="238575" y="2090550"/>
            <a:ext cx="3705600" cy="9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 a thank you message</a:t>
            </a:r>
            <a:endParaRPr/>
          </a:p>
        </p:txBody>
      </p:sp>
      <p:sp>
        <p:nvSpPr>
          <p:cNvPr id="772" name="Google Shape;772;p87"/>
          <p:cNvSpPr txBox="1"/>
          <p:nvPr>
            <p:ph idx="1" type="subTitle"/>
          </p:nvPr>
        </p:nvSpPr>
        <p:spPr>
          <a:xfrm>
            <a:off x="4349325" y="962525"/>
            <a:ext cx="4503600" cy="1991100"/>
          </a:xfrm>
          <a:prstGeom prst="rect">
            <a:avLst/>
          </a:prstGeom>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t>Contact AVELA if you have questions:</a:t>
            </a:r>
            <a:endParaRPr/>
          </a:p>
          <a:p>
            <a:pPr indent="0" lvl="0" marL="0" marR="0" rtl="0" algn="r">
              <a:lnSpc>
                <a:spcPct val="115000"/>
              </a:lnSpc>
              <a:spcBef>
                <a:spcPts val="0"/>
              </a:spcBef>
              <a:spcAft>
                <a:spcPts val="0"/>
              </a:spcAft>
              <a:buNone/>
            </a:pPr>
            <a:r>
              <a:rPr b="1" lang="en">
                <a:latin typeface="Helvetica Neue"/>
                <a:ea typeface="Helvetica Neue"/>
                <a:cs typeface="Helvetica Neue"/>
                <a:sym typeface="Helvetica Neue"/>
              </a:rPr>
              <a:t>avelauw@uw.edu</a:t>
            </a:r>
            <a:endParaRPr b="1">
              <a:latin typeface="Helvetica Neue"/>
              <a:ea typeface="Helvetica Neue"/>
              <a:cs typeface="Helvetica Neue"/>
              <a:sym typeface="Helvetica Neue"/>
            </a:endParaRPr>
          </a:p>
          <a:p>
            <a:pPr indent="0" lvl="0" marL="0" rtl="0" algn="r">
              <a:spcBef>
                <a:spcPts val="1200"/>
              </a:spcBef>
              <a:spcAft>
                <a:spcPts val="0"/>
              </a:spcAft>
              <a:buNone/>
            </a:pPr>
            <a:r>
              <a:rPr lang="en"/>
              <a:t>Next Steps:</a:t>
            </a:r>
            <a:endParaRPr/>
          </a:p>
          <a:p>
            <a:pPr indent="0" lvl="0" marL="0" rtl="0" algn="r">
              <a:spcBef>
                <a:spcPts val="1200"/>
              </a:spcBef>
              <a:spcAft>
                <a:spcPts val="1200"/>
              </a:spcAft>
              <a:buNone/>
            </a:pPr>
            <a:r>
              <a:rPr lang="en"/>
              <a:t>La la la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48"/>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37" name="Google Shape;437;p48"/>
          <p:cNvSpPr txBox="1"/>
          <p:nvPr/>
        </p:nvSpPr>
        <p:spPr>
          <a:xfrm>
            <a:off x="1042950" y="2079150"/>
            <a:ext cx="70581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solidFill>
                  <a:srgbClr val="3B3D42"/>
                </a:solidFill>
                <a:highlight>
                  <a:srgbClr val="FFFFFF"/>
                </a:highlight>
              </a:rPr>
              <a:t>Design a better way for people to enjoy flowers in their homes</a:t>
            </a:r>
            <a:endParaRPr sz="6300">
              <a:latin typeface="Helvetica Neue Light"/>
              <a:ea typeface="Helvetica Neue Light"/>
              <a:cs typeface="Helvetica Neue Light"/>
              <a:sym typeface="Helvetica Neue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9"/>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443" name="Google Shape;443;p49"/>
          <p:cNvPicPr preferRelativeResize="0"/>
          <p:nvPr/>
        </p:nvPicPr>
        <p:blipFill>
          <a:blip r:embed="rId3">
            <a:alphaModFix/>
          </a:blip>
          <a:stretch>
            <a:fillRect/>
          </a:stretch>
        </p:blipFill>
        <p:spPr>
          <a:xfrm rot="10800000">
            <a:off x="1977050" y="1024975"/>
            <a:ext cx="5445402" cy="40840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7" name="Shape 447"/>
        <p:cNvGrpSpPr/>
        <p:nvPr/>
      </p:nvGrpSpPr>
      <p:grpSpPr>
        <a:xfrm>
          <a:off x="0" y="0"/>
          <a:ext cx="0" cy="0"/>
          <a:chOff x="0" y="0"/>
          <a:chExt cx="0" cy="0"/>
        </a:xfrm>
      </p:grpSpPr>
      <p:sp>
        <p:nvSpPr>
          <p:cNvPr id="448" name="Google Shape;448;p50"/>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49" name="Google Shape;449;p50"/>
          <p:cNvSpPr txBox="1"/>
          <p:nvPr>
            <p:ph type="title"/>
          </p:nvPr>
        </p:nvSpPr>
        <p:spPr>
          <a:xfrm>
            <a:off x="525325" y="1602188"/>
            <a:ext cx="2857500" cy="204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So what is “Design Thinking”?</a:t>
            </a:r>
            <a:endParaRPr sz="3800"/>
          </a:p>
        </p:txBody>
      </p:sp>
      <p:pic>
        <p:nvPicPr>
          <p:cNvPr id="450" name="Google Shape;450;p50"/>
          <p:cNvPicPr preferRelativeResize="0"/>
          <p:nvPr/>
        </p:nvPicPr>
        <p:blipFill>
          <a:blip r:embed="rId3">
            <a:alphaModFix/>
          </a:blip>
          <a:stretch>
            <a:fillRect/>
          </a:stretch>
        </p:blipFill>
        <p:spPr>
          <a:xfrm>
            <a:off x="3722975" y="1063475"/>
            <a:ext cx="5420950" cy="407997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pic>
        <p:nvPicPr>
          <p:cNvPr id="455" name="Google Shape;455;p51"/>
          <p:cNvPicPr preferRelativeResize="0"/>
          <p:nvPr/>
        </p:nvPicPr>
        <p:blipFill>
          <a:blip r:embed="rId3">
            <a:alphaModFix/>
          </a:blip>
          <a:stretch>
            <a:fillRect/>
          </a:stretch>
        </p:blipFill>
        <p:spPr>
          <a:xfrm>
            <a:off x="0" y="953125"/>
            <a:ext cx="9144003" cy="4190325"/>
          </a:xfrm>
          <a:prstGeom prst="rect">
            <a:avLst/>
          </a:prstGeom>
          <a:noFill/>
          <a:ln>
            <a:noFill/>
          </a:ln>
        </p:spPr>
      </p:pic>
      <p:sp>
        <p:nvSpPr>
          <p:cNvPr id="456" name="Google Shape;456;p51"/>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57" name="Google Shape;457;p51"/>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Design Thinking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52"/>
          <p:cNvSpPr txBox="1"/>
          <p:nvPr>
            <p:ph idx="12" type="sldNum"/>
          </p:nvPr>
        </p:nvSpPr>
        <p:spPr>
          <a:xfrm>
            <a:off x="8595233" y="4749842"/>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63" name="Google Shape;463;p52"/>
          <p:cNvSpPr txBox="1"/>
          <p:nvPr>
            <p:ph type="title"/>
          </p:nvPr>
        </p:nvSpPr>
        <p:spPr>
          <a:xfrm>
            <a:off x="3776175" y="189975"/>
            <a:ext cx="5115300" cy="58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Empathize</a:t>
            </a:r>
            <a:endParaRPr/>
          </a:p>
        </p:txBody>
      </p:sp>
      <p:sp>
        <p:nvSpPr>
          <p:cNvPr id="464" name="Google Shape;464;p52"/>
          <p:cNvSpPr txBox="1"/>
          <p:nvPr/>
        </p:nvSpPr>
        <p:spPr>
          <a:xfrm>
            <a:off x="1280775" y="4164850"/>
            <a:ext cx="24954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latin typeface="Helvetica Neue Light"/>
                <a:ea typeface="Helvetica Neue Light"/>
                <a:cs typeface="Helvetica Neue Light"/>
                <a:sym typeface="Helvetica Neue Light"/>
              </a:rPr>
              <a:t>User Interviews</a:t>
            </a:r>
            <a:endParaRPr sz="2600">
              <a:latin typeface="Helvetica Neue Light"/>
              <a:ea typeface="Helvetica Neue Light"/>
              <a:cs typeface="Helvetica Neue Light"/>
              <a:sym typeface="Helvetica Neue Light"/>
            </a:endParaRPr>
          </a:p>
        </p:txBody>
      </p:sp>
      <p:pic>
        <p:nvPicPr>
          <p:cNvPr id="465" name="Google Shape;465;p52"/>
          <p:cNvPicPr preferRelativeResize="0"/>
          <p:nvPr/>
        </p:nvPicPr>
        <p:blipFill>
          <a:blip r:embed="rId3">
            <a:alphaModFix/>
          </a:blip>
          <a:stretch>
            <a:fillRect/>
          </a:stretch>
        </p:blipFill>
        <p:spPr>
          <a:xfrm>
            <a:off x="183075" y="1447875"/>
            <a:ext cx="4690801" cy="2638575"/>
          </a:xfrm>
          <a:prstGeom prst="rect">
            <a:avLst/>
          </a:prstGeom>
          <a:noFill/>
          <a:ln>
            <a:noFill/>
          </a:ln>
        </p:spPr>
      </p:pic>
      <p:pic>
        <p:nvPicPr>
          <p:cNvPr id="466" name="Google Shape;466;p52"/>
          <p:cNvPicPr preferRelativeResize="0"/>
          <p:nvPr/>
        </p:nvPicPr>
        <p:blipFill>
          <a:blip r:embed="rId4">
            <a:alphaModFix/>
          </a:blip>
          <a:stretch>
            <a:fillRect/>
          </a:stretch>
        </p:blipFill>
        <p:spPr>
          <a:xfrm>
            <a:off x="5415875" y="1618813"/>
            <a:ext cx="2296675" cy="2296675"/>
          </a:xfrm>
          <a:prstGeom prst="rect">
            <a:avLst/>
          </a:prstGeom>
          <a:noFill/>
          <a:ln>
            <a:noFill/>
          </a:ln>
        </p:spPr>
      </p:pic>
      <p:sp>
        <p:nvSpPr>
          <p:cNvPr id="467" name="Google Shape;467;p52"/>
          <p:cNvSpPr txBox="1"/>
          <p:nvPr/>
        </p:nvSpPr>
        <p:spPr>
          <a:xfrm>
            <a:off x="5316500" y="4164850"/>
            <a:ext cx="24954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latin typeface="Helvetica Neue Light"/>
                <a:ea typeface="Helvetica Neue Light"/>
                <a:cs typeface="Helvetica Neue Light"/>
                <a:sym typeface="Helvetica Neue Light"/>
              </a:rPr>
              <a:t>Surveys</a:t>
            </a:r>
            <a:endParaRPr sz="2600">
              <a:latin typeface="Helvetica Neue Light"/>
              <a:ea typeface="Helvetica Neue Light"/>
              <a:cs typeface="Helvetica Neue Light"/>
              <a:sym typeface="Helvetica Neue 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